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2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3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4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5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6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7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8.xml" ContentType="application/vnd.ms-office.inkAction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9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0.xml" ContentType="application/vnd.ms-office.inkAction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Action11.xml" ContentType="application/vnd.ms-office.inkAction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12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70" r:id="rId2"/>
    <p:sldId id="272" r:id="rId3"/>
    <p:sldId id="273" r:id="rId4"/>
    <p:sldId id="271" r:id="rId5"/>
    <p:sldId id="305" r:id="rId6"/>
    <p:sldId id="306" r:id="rId7"/>
    <p:sldId id="307" r:id="rId8"/>
    <p:sldId id="303" r:id="rId9"/>
    <p:sldId id="311" r:id="rId10"/>
    <p:sldId id="310" r:id="rId11"/>
    <p:sldId id="312" r:id="rId12"/>
    <p:sldId id="276" r:id="rId13"/>
    <p:sldId id="280" r:id="rId14"/>
    <p:sldId id="313" r:id="rId15"/>
    <p:sldId id="317" r:id="rId16"/>
    <p:sldId id="314" r:id="rId17"/>
    <p:sldId id="319" r:id="rId18"/>
    <p:sldId id="320" r:id="rId19"/>
    <p:sldId id="327" r:id="rId20"/>
    <p:sldId id="322" r:id="rId21"/>
    <p:sldId id="323" r:id="rId22"/>
    <p:sldId id="326" r:id="rId23"/>
    <p:sldId id="328" r:id="rId24"/>
    <p:sldId id="329" r:id="rId25"/>
    <p:sldId id="331" r:id="rId26"/>
    <p:sldId id="334" r:id="rId27"/>
    <p:sldId id="333" r:id="rId28"/>
    <p:sldId id="335" r:id="rId29"/>
    <p:sldId id="336" r:id="rId30"/>
    <p:sldId id="337" r:id="rId31"/>
    <p:sldId id="269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FF"/>
    <a:srgbClr val="CCCCFF"/>
    <a:srgbClr val="FFC1C1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806" autoAdjust="0"/>
  </p:normalViewPr>
  <p:slideViewPr>
    <p:cSldViewPr>
      <p:cViewPr varScale="1">
        <p:scale>
          <a:sx n="50" d="100"/>
          <a:sy n="50" d="100"/>
        </p:scale>
        <p:origin x="1158" y="33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3.09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445">
    <iact:property name="dataType"/>
    <iact:actionData xml:id="d0">
      <inkml:trace xmlns:inkml="http://www.w3.org/2003/InkML" xml:id="stk0" contextRef="#ctx0" brushRef="#br0">1401 920 672 0,'-4'-16'264'15,"-4"-16"-144"-15,-4 16 -148 0,0 4 40 0,-8 0 -32 16,-4 -8 -4 -16,-4 4 44 16,0 0 28 -16,-4 3 -24 15,-8 -3 48 -15,-4 4 32 0,0 4 4 16,-8 0 8 -16,-8 4 -56 16,-20 -4 -24 -16,4 0 -24 15,-12 -4 -12 -15,4 4 -8 16,0 0 -4 -16,0 4 24 15,8 4 20 -15,-8 4 8 16,12 0 8 -16,8 4 -36 16,12 -4 -4 -16,8 4 -160 15,8 -8 -56 -15,12 0 -224 32</inkml:trace>
    </iact:actionData>
  </iact:action>
  <iact:action type="add" startTime="13023">
    <iact:property name="dataType"/>
    <iact:actionData xml:id="d1">
      <inkml:trace xmlns:inkml="http://www.w3.org/2003/InkML" xml:id="stk1" contextRef="#ctx0" brushRef="#br0">989 82 800 0,'0'-28'308'16,"0"28"-168"-16,0 0 -164 0,0 0 48 15,0 0 -24 -15,0 0 0 16,0 0 0 -16,0 0 0 15,0 0 0 -15,8 20 0 0,0 4 16 16,12 8 20 -16,0 -8 -20 16,8 16 -8 -1,0 -12 -4 -15,0 9 4 8,12 -9 4 -8,4 12 4 16,4 0 -8 -1,0 4 -8 -15,0 4 12 0,-4 4 0 16,-4 -4 -4 -16,-4 0 -8 15,-12 0 20 -15,-4 -12 4 0,-4 8 44 32,-8 -3 -28 -32,-8 -13 -12 0,-8 0 -8 15,-8 -4 4 -15,-4 4 12 16,-4 16 8 -16,-12 8 12 16,-8 0 8 -16,-4 4 -20 15,0 -4 -4 -15,-8 4 -24 16,0 -4 -4 -16,0 1 32 15,0 -5 8 -15,0 -4 0 16,8 -4 8 -16,4 -8 4 16,8 8 8 -16,8 -8 -40 0,8 -4 -8 31,4 -12 -112 -31,16 0 -596 0</inkml:trace>
    </iact:actionData>
  </iact:action>
  <iact:action type="add" startTime="19013">
    <iact:property name="dataType"/>
    <iact:actionData xml:id="d2">
      <inkml:trace xmlns:inkml="http://www.w3.org/2003/InkML" xml:id="stk2" contextRef="#ctx0" brushRef="#br0">16701 6274 736 0,'4'-4'284'16,"-4"4"-152"-16,0 0 -128 0,0 0 56 0,0 0 -16 16,-4 -8 4 -16,-4 -4 -8 15,-8 -8 -4 -15,-12 -8 -20 0,-8 4 32 16,-4 -4 20 -16,-4 8 8 15,-8 8 12 -15,-8 8 -24 16,-12 12 4 -16,-20 12 -16 16,0 8 0 -16,0 -8 -12 15,-4 0 -4 1,-4 0 -12 -16,-8 -8 4 0,0 -4 -16 0,4 0 0 16,12 0 -4 -16,4 0 -8 15,16 4 12 -15,8 -4 0 16,8 0 -16 -16,12 0 -4 31,8 0 -96 -31,8 0 -28 0,8 0 -228 0,12 0 -84 31,28 0 32 -31</inkml:trace>
    </iact:actionData>
  </iact:action>
  <iact:action type="add" startTime="19487">
    <iact:property name="dataType"/>
    <iact:actionData xml:id="d3">
      <inkml:trace xmlns:inkml="http://www.w3.org/2003/InkML" xml:id="stk3" contextRef="#ctx0" brushRef="#br0">16101 5413 912 0,'20'4'340'15,"-8"0"-184"-15,0 0 -164 0,-4 8 68 0,0 4 -44 16,4 -8 0 -16,0 0 -16 16,4 8 -4 -16,0 0 4 0,8 4 -20 15,8 -8 -4 -15,4 0 12 0,4 4 4 16,20 8 16 -16,0 8 4 15,4 8 12 -15,0 12 4 16,-4 4 4 -16,-12 0 8 16,-8 -8 -20 -1,-12 -3 -4 -15,-4 -5 -8 0,-8 0 4 16,-12 8 -16 -16,-8 -4 0 16,-12 12 20 -16,-12 0 8 15,-12 4 24 -15,-12 4 20 16,0 12 -12 -16,-8 -7 8 15,0 -5 0 -15,4 -8 8 16,0 -4 -48 -16,0 -4 -16 16,4 4 -4 -16,4 -12 4 15,8 4 -48 -15,8 -4 -12 0,8 -12 -348 32,16 9 -308 -32,16 -50 204 0</inkml:trace>
    </iact:actionData>
  </iact:action>
  <iact:action type="add" startTime="19488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19489">
    <iact:property name="dataType"/>
    <iact:actionData xml:id="d5">
      <inkml:trace xmlns:inkml="http://www.w3.org/2003/InkML" xml:id="stk5" contextRef="#ctx0" brushRef="#brinv">16862 6982 2048 0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6.40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394">
    <iact:property name="dataType"/>
    <iact:actionData xml:id="d0">
      <inkml:trace xmlns:inkml="http://www.w3.org/2003/InkML" xml:id="stk0" contextRef="#ctx0" brushRef="#br0">2713 54 432 0,'8'0'164'16,"-4"4"-88"-16,0 12 -12 0,-4 -4 72 16,-8 4 -72 -16,-8 -4 -24 15,-20 0 -20 -15,-16 -4 -4 0,-8 0 -8 16,-16 -8 4 -16,0 4 8 0,-12 0 44 16,-16 4 28 -16,-4 12 32 15,-4 -8 20 -15,-8 4 -24 16,-24 8 -4 -16,-4 -24 -48 15,-4 0 -12 -15,-8 -16 -24 16,-8 0 -12 -16,12 -4 8 16,16 -8 8 -16,8 12 -8 15,12 8 -8 -15,4 8 -8 0,16 16 -12 16,24 0 -16 -16,12 4 0 16,12 -4 -28 -16,12 0 -4 15,8 -12 -8 -15,12 4 4 16,12 -16 0 -16,16 0 4 15,20 -8 -16 -15,16 0 -4 16,8 8 48 -16,16 0 20 16,16 16 -8 -16,28 8 0 15,4 16 4 -15,0 0 8 16,0 -4 -8 -16,12 -4 0 16,0 -20 4 -16,-4 -24 0 15,0 0 -12 -15,0 -12 8 16,20 0 12 -16,-4 0 4 15,-4 12 28 -15,-8 8 16 0,0 20 -4 32,-4 0 0 -32,-12 16 -20 0,-16 -16 0 0,-16 4 -12 15,-16 -8 8 -15,-16 -4 -16 16,-8 -4 0 -16,-8 -8 20 16,-12 8 20 -16,-12 -8 -28 15,-12 4 -12 -15,-16 0 -8 0,-16 8 4 16,-16 16 4 -1,-16 -8 4 -15,-16 -4 8 16,-20 -4 12 -16,-32 -4 0 16,-4 -4 8 -16,-16 -8 -16 15,-16 12 4 -15,-4 4 -4 16,-4 0 4 -16,-4 0 -8 0,0 0 4 31,8 -12 -24 -31,-4 -4 -4 0,12 0 -96 0,12 -4 -40 16,20 16 -476 -1</inkml:trace>
    </iact:actionData>
  </iact:action>
  <iact:action type="add" startTime="8395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8396">
    <iact:property name="dataType"/>
    <iact:actionData xml:id="d2">
      <inkml:trace xmlns:inkml="http://www.w3.org/2003/InkML" xml:id="stk2" contextRef="#ctx0" brushRef="#brinv">2774 356 2048 0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7.70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668">
    <iact:property name="dataType"/>
    <iact:actionData xml:id="d0">
      <inkml:trace xmlns:inkml="http://www.w3.org/2003/InkML" xml:id="stk0" contextRef="#ctx0" brushRef="#br0">2197 110 512 0,'20'20'196'16,"-20"-40"-104"-16,-4 8 -80 0,0 8 40 16,0 0 -32 -16,-4 4 -4 15,0 -12 -16 -15,0 4 -4 16,0 0 4 -16,4 0 44 0,-4 16 64 0,-4 0 -4 0,-4 0 -36 0,-24 4 -12 31,-4 4 -32 -15,-12 4 -16 -16,-12 -4 -4 31,-8 -4 4 -31,-24 -4 32 16,-12 -4 12 -16,-4 0 -16 0,8 0 -12 0,-4 4 -12 15,4 8 0 -15,-4 8 16 16,8 12 24 -16,8 0 8 15,8 8 12 -15,8 4 -40 16,8 0 -8 -16,4 4 -16 0,8 -8 4 16,8 0 -8 -16,8 4 -4 15,4 8 4 -15,8 12 4 16,4 16 40 -16,0 16 28 16,0 16 -32 -16,-12 12 -4 15,0 8 -32 -15,0 -16 -8 16,4 -8 -20 -16,4 -20 -4 15,16 -16 20 -15,4 -16 20 16,20 -8 52 -16,28 -8 28 16,24 -8 -32 -16,16 0 -16 15,16 -8 -12 -15,24 0 -4 16,12 -12 16 -16,0 -8 12 16,4 -12 -44 -16,12 0 -4 15,-12 0 -76 -15,-8 4 -24 0,-4 16 -212 31,-8 24 -96 -31,0 20 -156 0</inkml:trace>
    </iact:actionData>
  </iact:action>
  <iact:action type="add" startTime="11164">
    <iact:property name="dataType"/>
    <iact:actionData xml:id="d1">
      <inkml:trace xmlns:inkml="http://www.w3.org/2003/InkML" xml:id="stk1" contextRef="#ctx0" brushRef="#br0">8933 7370 208 0,'-4'-4'88'16,"-8"0"-48"-16,-12 -8 -4 0,12 0 44 16,-4 0 60 -16,-12 -12 40 0,-8 8 -4 31,0 0 -8 -31,0 4 -84 0,-4 4 -32 0,-8 0 -32 15,-8 0 -8 -15,-8 -4 12 0,-4 4 -12 16,-16 0 -8 -16,-8 -4 -12 16,8 0 4 -16,-12 -8 20 15,-8 8 8 1,-8 -4 16 -16,-4 8 4 0,4 8 -4 16,-8 8 4 -16,0 8 -16 15,-16 4 -8 -15,4 4 0 16,-4 -4 -4 -16,-4 12 8 15,-12 -8 4 -15,8 -4 4 16,-4 -8 0 -16,0 0 -16 0,-12 -4 -12 16,12 -12 0 -16,0 -4 4 15,0 -16 -12 -15,-8 4 0 32,8 -4 4 -32,0 -8 0 0,4 4 0 0,12 -4 0 15,0 4 8 -15,12 4 12 16,8 8 36 -16,8 12 12 15,12 4 -8 -15,8 4 4 16,12 12 -28 -16,8 4 -4 16,-8 -4 -16 -16,0 0 -12 15,12 4 16 -15,8 -12 4 21,12 -4 16 -21,8 0 4 16,8 4 4 -16,4 0 8 15,4 -4 -4 -15,4 4 0 0,4 0 -40 31,8 16 -48 -31,0 0 -20 0,4 -4 -176 16,12 4 -76 -16</inkml:trace>
    </iact:actionData>
  </iact:action>
  <iact:action type="add" startTime="11165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11166">
    <iact:property name="dataType"/>
    <iact:actionData xml:id="d3">
      <inkml:trace xmlns:inkml="http://www.w3.org/2003/InkML" xml:id="stk3" contextRef="#ctx0" brushRef="#brinv">8978 7424 2048 0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8.80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411">
    <iact:property name="dataType"/>
    <iact:actionData xml:id="d0">
      <inkml:trace xmlns:inkml="http://www.w3.org/2003/InkML" xml:id="stk0" contextRef="#ctx0" brushRef="#br0">6965 8606 464 0,'20'-4'184'16,"-12"4"-96"-16,12 -8 -96 0,-12 8 36 15,4 0 -32 -15,-8 0 -4 16,4 8 4 -16,0 -4 8 16,0 12 36 -16,0 -4 20 15,0 4 -12 -15,-8 0 -8 0,0 4 -40 0,-8 -4 -8 16,-12 8 0 -16,-8 4 -4 15,-4 8 4 -15,-8 4 16 21,-8 4 4 -21,0 0 -4 16,-12 16 -8 -1,-4 4 12 -15,0 4 0 0,-8 -4 -4 16,-8 0 4 -16,-8 -8 -16 16,-20 0 0 -16,0 -4 4 15,-4 -4 8 -15,-4 0 12 16,-20 0 16 -16,8 4 20 15,0 4 4 -15,0 12 -8 16,-4 -4 8 -16,-16 -4 -32 0,-4 -24 -8 16,-4 -8 -12 -16,-12 -16 -8 15,8 -20 4 -15,-4 -12 -4 32,4 -8 24 -32,-16 8 16 0,12 0 24 0,0 -8 8 15,0 8 -12 -15,-4 -16 -4 16,0 -20 -32 -16,-4 -16 -8 15,-48 -36 -8 -15,20 -24 4 16,12 -12 -8 -16,16 -20 -4 16,0 0 4 -16,20 -8 -4 15,12 4 16 -15,8 -8 20 16,8 8 4 -16,0 -16 8 16,4 -16 -16 -16,4 -4 -12 15,4 -16 -20 -15,0 -20 0 0,8 -4 -8 16,-4 -4 0 -16,4 -16 16 15,24 0 12 -15,8 0 -8 32,0 0 -8 -32,12 4 32 0,8 -4 24 0,8 20 -12 15,0 8 4 -15,4 -16 -24 16,4 12 -8 -16,4 4 -8 16,4 -12 -12 -16,8 16 -16 15,8 8 0 -15,4 -4 8 16,8 4 12 -16,16 -4 -20 15,8 28 4 -15,12 -12 4 16,8 20 12 -16,16 4 -8 16,12 16 -8 -16,24 -12 -12 15,16 12 4 -15,12 16 20 0,12 0 8 32,8 12 0 -32,8 4 4 0,8 8 -8 0,16 12 -4 15,4 28 -8 -15,8 8 4 16,12 20 -4 -16,4 32 -8 15,8 20 12 -15,16 28 0 16,8 48 -8 -16,8 12 8 16,-8 4 4 -16,-8 24 0 15,12 0 0 -15,-4 20 0 16,-16 20 0 -16,8 4 8 16,-12 0 -12 -16,0 24 0 15,4 16 -4 -15,-12 12 0 0,-20 16 0 16,-4 12 0 -16,-16 4 8 15,-16 -4 8 -15,-20 8 -24 16,-20 4 4 -16,-16 16 12 16,4 8 8 -16,-20 -4 0 15,-12 16 -8 -15,-8 12 -8 16,-8 32 4 -16,-12 4 4 16,-8 16 0 -16,-12 -12 0 15,-12 8 8 -15,-16 -16 -4 16,-20 20 8 -16,-28 0 -8 15,-12 8 -4 -15,-12 -4 4 16,-16 -36 -4 -16,-32 -12 -160 0,-20 -16 -72 63,-28 -44 -268 -63</inkml:trace>
    </iact:actionData>
  </iact:action>
  <iact:action type="add" startTime="5412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5413">
    <iact:property name="dataType"/>
    <iact:actionData xml:id="d2">
      <inkml:trace xmlns:inkml="http://www.w3.org/2003/InkML" xml:id="stk2" contextRef="#ctx0" brushRef="#brinv">7122 9976 2048 0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3.39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507">
    <iact:property name="dataType"/>
    <iact:actionData xml:id="d0">
      <inkml:trace xmlns:inkml="http://www.w3.org/2003/InkML" xml:id="stk0" contextRef="#ctx0" brushRef="#br0">17593 10662 1040 0,'12'-4'384'15,"8"0"-208"-15,-28 8 -160 0,4 -4 76 0,0 -4 -52 16,-4 -4 -12 -16,-12 4 8 16,-8 0 16 -16,-12 4 -28 15,-12 4 12 -15,-24 12 16 0,-28 0 -28 16,-8 -16 -4 -16,-16 -8 -12 0,-8 -16 -8 15,0 0 12 1,8 -12 8 -16,8 12 0 0,12 0 0 4,8 -8 20 -4,8 20 24 15,0 0 -40 -15,8 12 -16 16,12 0 -84 -16,12 4 -40 16,16 4 -180 -16,8 -4 -68 15,8 4 -112 -15</inkml:trace>
    </iact:actionData>
  </iact:action>
  <iact:action type="add" startTime="9948">
    <iact:property name="dataType"/>
    <iact:actionData xml:id="d1">
      <inkml:trace xmlns:inkml="http://www.w3.org/2003/InkML" xml:id="stk1" contextRef="#ctx0" brushRef="#br0">17125 9950 688 0,'16'-40'264'15,"-8"44"-144"-15,4 -4 -28 0,-4 4 96 0,4 -4 -80 0,4 12 -20 0,4 0 -96 0,4 16 -44 32,8 0 24 -32,8 8 -16 0,4 8 12 0,8 0 -12 0,16 0 0 15,-4 8 76 -15,4 8 36 16,-4 -12 28 -16,-8 8 12 16,-8 -4 -12 -16,-8 20 -4 15,-8 0 -32 -15,-12 12 -16 16,-8 -8 -36 -16,-8 -12 -4 15,-12 0 -12 -15,-16 -12 -8 16,-28 -20 28 -16,-8 0 20 16,-8 -20 8 -16,-8 -4 16 15,-8 -4 -4 -15,0 -4 0 21,-12 4 -20 -21,8 0 0 16,12 12 -12 -16,12 12 8 15,4 0 -24 -15,16 4 -4 0,8 0 -116 16,12 4 -52 -16,8 -12 -256 31,12 -4 -276 -31,20 -16 220 0</inkml:trace>
    </iact:actionData>
  </iact:action>
  <iact:action type="add" startTime="12355">
    <iact:property name="dataType"/>
    <iact:actionData xml:id="d2">
      <inkml:trace xmlns:inkml="http://www.w3.org/2003/InkML" xml:id="stk2" contextRef="#ctx0" brushRef="#br0">2481 610 480 0,'-16'-44'184'16,"12"32"-96"-16,0 -16 12 0,4 20 88 15,0 0 -48 -15,0 -4 -12 16,0 0 -80 -16,0 0 -32 16,-4 -4 -12 -16,-24 -4 -40 15,0 -20 -8 -15,-12 0 32 0,-16 -12 16 16,-16 -4 -12 -16,-8 0 0 15,-20 0 4 -15,0 16 8 0,-4 8 -8 16,0 20 -8 0,4 16 8 -16,4 20 8 0,-4 28 -8 15,20 24 0 -15,0 28 -40 16,16 20 -12 -16,12 28 0 16,8 4 12 -16,12 8 28 15,-4 16 16 -15,8 20 -4 16,4 20 -8 -16,4 40 24 15,-8 16 20 -15,-4 40 -16 16,0 8 -8 -16,-8 -4 4 16,-4 -52 8 -16,-8 -24 44 15,-16 -20 28 -15,-4 -16 -76 0,4 -32 -32 32,-16 -40 -16 -32,8 -36 -4 0,4 -16 40 0,4 -32 24 15,4 -20 4 -15,8 -12 12 16,16 -20 20 -16,24 -4 16 15,-4 -4 -40 -15,12 -4 -24 16,12 8 -20 -16,8 8 0 16,12 40 -4 -16,4 12 -8 15,8 40 12 -15,-4 24 8 16,-4 32 16 -16,-8 24 16 16,0 20 0 -16,-8 32 8 15,-12 0 56 -15,0 20 24 16,-8 8 -32 -16,8 12 -12 15,0 28 -44 -15,4 0 -24 16,16 -8 -20 -16,-12 8 4 0,8 -16 12 16,0 -12 4 -16,12 -20 4 15,4 -8 8 -15,32 -20 -4 16,16 0 8 -16,20 -44 -36 31,24 -12 0 -31,48 -24 -28 0,28 -20 -4 0,32 -32 -36 16,4 -20 0 -16,-32 -8 -24 15,-4 -8 4 -15,-32 -16 -396 47</inkml:trace>
    </iact:actionData>
  </iact:action>
  <iact:action type="add" startTime="12356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12357">
    <iact:property name="dataType"/>
    <iact:actionData xml:id="d4">
      <inkml:trace xmlns:inkml="http://www.w3.org/2003/InkML" xml:id="stk4" contextRef="#ctx0" brushRef="#brinv">17930 11288 2048 0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3.69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651">
    <iact:property name="dataType"/>
    <iact:actionData xml:id="d0">
      <inkml:trace xmlns:inkml="http://www.w3.org/2003/InkML" xml:id="stk0" contextRef="#ctx0" brushRef="#br0">864 250 816 0,'-5'-68'308'0,"1"44"-168"0,-14 -8 -156 0,10 20 60 0,-3 -8 -32 0,-3 4 -8 0,0 4 -12 0,-3 4 -4 0,-4 4 8 0,-4 4 0 0,-3 8 4 0,-4 0 -144 0,0 4 -60 0,0 12 -108 0</inkml:trace>
    </iact:actionData>
  </iact:action>
  <iact:action type="add" startTime="8234">
    <iact:property name="dataType"/>
    <iact:actionData xml:id="d1">
      <inkml:trace xmlns:inkml="http://www.w3.org/2003/InkML" xml:id="stk1" contextRef="#ctx0" brushRef="#br0">429 607 976 0,'5'173'372'0,"0"-97"-200"0,1 44 -120 0,-2 -52 88 0,1 40 -80 0,-1 20 -24 0,-4 17 -24 0,-4 31 0 0,-3 16 -8 0,-3 33 -12 0,-5 76 -4 0,-1 39 -36 0,0 33 -20 0,-1 12 16 0,0 -17 20 0,-6 -31 20 0,-2 -36 16 0,-4 -61 -20 0,1 -52 -4 0,-7 -43 60 0,1 -33 28 0,2 -40 68 0,2 -28 24 0,4 -16 -8 0,3 -36 8 0,4 -12 -44 0,3 -4 -20 0,4 -4 -48 0,6 0 -12 0,1 12 -56 0,5 8 -16 0,5 28 -36 0,1 40 -8 0,3 40 24 0,0 45 16 0,3 43 32 0,5 52 12 0,0 37 4 0,1 12 -8 0,0 11 20 0,0 9 4 0,1 -21 16 0,1 -27 16 0,1 -17 20 0,1 -15 20 0,5 -37 20 0,5 -4 8 0,4 -15 -12 0,12 11 -12 0,16 13 -44 0,7 -17 -16 0,-1 -12 -44 0,-6 -7 -4 0,0 -29 -88 0,-9 -24 -28 0,-11 -56 -280 0,-8 -60 -124 0,-5 -96 -160 0</inkml:trace>
    </iact:actionData>
  </iact:action>
  <iact:action type="add" startTime="8235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8236">
    <iact:property name="dataType"/>
    <iact:actionData xml:id="d3">
      <inkml:trace xmlns:inkml="http://www.w3.org/2003/InkML" xml:id="stk3" contextRef="#ctx0" brushRef="#brinv">880 9859 2048 0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3.956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6621">
    <iact:property name="dataType"/>
    <iact:actionData xml:id="d0">
      <inkml:trace xmlns:inkml="http://www.w3.org/2003/InkML" xml:id="stk0" contextRef="#ctx0" brushRef="#br0">4937 339 32 0,'20'-16'20'16,"-20"8"-8"-16,-4 -8 -24 0,0 12 8 0,0 -4 12 0,0 0 4 0</inkml:trace>
    </iact:actionData>
  </iact:action>
  <iact:action type="add" startTime="18176">
    <iact:property name="dataType"/>
    <iact:actionData xml:id="d1">
      <inkml:trace xmlns:inkml="http://www.w3.org/2003/InkML" xml:id="stk1" contextRef="#ctx0" brushRef="#br0">4949 263 320 0,'8'0'152'0,"-4"8"-68"0,0 0 -52 0,4 0 -64 0,-4 0 -12 0,0 0 24 0,0 -4 8 0,0 4 64 0,0 -4 164 0,0 12 36 0,8 -4 -64 0,-8 0 -40 0,0 4 -88 0,0 0 -32 0,0 4 -16 0,-4 -8 -20 0,-4 -12 4 0,0 0 -4 0,0 0 -8 0,-8 0 -8 0,4 0 -4 0,4 -4 16 0,-8 -4 4 0,4 0 8 0,-4 -4 8 0,4 4 -12 0,-4 -4 0 0,8 4 20 0,-4 0 20 0,0 -4 -4 0,0 -4 12 0,-4 4 -32 0,0 0 -8 0,-4 0 -4 0,0 4 0 0,0 0 0 0,0 -4 0 0,0 8 0 0,-4 -5 0 0,0 1 0 0,-4 -12 0 0,-8 -8 0 0,-8 0 0 0,0 4 0 0,0 0 0 0,4 8 8 0,4 4 12 0,4 4 0 0,0 4 8 0,-4 4 -16 0,0 0 0 0,4 0 -4 0,0 0 -8 0,-4 -8 4 0,0 4 4 0,0 0 -12 0,0 0 0 0,4 0 4 0,0 4 8 0,0 0 20 0,-4 0 16 0,-4 4 -24 0,4 0 -4 0,0 0 -16 0,0 0 -12 0,0 4 8 0,4 -4 8 0,0 0 0 0,4 4 -4 0,0 -8 12 0,-4 8 0 0,0 -12 4 0,4 12 8 0,4 0 -12 0,-4 0 0 0,0 0 -4 0,-4 -4 -8 0,0 4 4 0,0 -4 4 0,0 0 -12 0,0 8 0 0,-4 -4 4 0,-4 -4 0 0,4 0 -12 0,0 4 8 0,4 -8 12 0,0 4 12 0,4 0 -16 0,0 0 -12 0,0 -4 4 0,0 0 0 0,0 0 4 0,-8 -12 8 0,0 -16 -4 0,0 4 8 0,0 4 -8 0,0 4 8 0,-4 4 -16 0,0 4 0 0,0 0 4 0,-8 8 8 0,-8 0 -4 0,8 0 8 0,4 0 -8 0,0 0 -4 0,0 0 -8 0,8 0 4 0,0 8 12 0,0 -8 4 0,0 0 -4 0,4 0 4 0,0 0 -16 0,0 4 0 0,0 8 4 0,0 0 0 0,0 0 0 0,0 4 0 0,0 -8 0 0,4 4 0 0,0 -12 8 0,0 0 12 0,-4 0 0 0,4 8 8 0,-8 -4 -16 0,4 4 0 0,0 4 -4 0,0 0 -8 0,0 4 4 0,4 0 -4 0,0 0 -12 0,4 1 8 0,0 -1 4 0,-4 -4 8 0,0 -4 -4 0,0 -4 8 0,0 -8 -8 0,-4 0 -4 0,0 -4 12 0,-8 0 0 0,0 0 12 0,0 0 4 0,-4 4 -4 0,-8 -1 -4 0,4 5 -12 0,0 -4 4 0,0 0 -8 0,0 0 -4 0,0 0 4 0,0 -4 -4 0,4 -4 -12 0,4 0 8 0,4 0 4 0,-4 4 8 0,0 -4 -4 0,0 8 -4 0,0 0 -8 0,0 0 4 0,-4 0 -4 0,-4 12 -8 0,4 -4 0 0,4 0 0 0,4 0 12 0,0 4 0 0,4 -20 4 0,0 4 8 0,0 -8 -12 0,-4 -4 0 0,4 4 4 0,0 4 0 0,0 8 0 0,0 4 8 0,0 0 40 0,-4 8 28 0,0 0 -32 0,0 0 -4 0,0 -12 -32 0,-4 0 -8 0,-4 0 0 0,0 -4 8 0,4 0 32 0,4 4 12 0,0 4 8 0,4 8 16 0,4 4 -28 0,0 4 -8 0,4 4 -20 0,0 -8 -8 0,0 0 -92 0,0 -4 -48 0,-4 4 -100 0,-4 -8 -48 0,4 12 -328 0</inkml:trace>
    </iact:actionData>
  </iact:action>
  <iact:action type="add" startTime="18177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18178">
    <iact:property name="dataType"/>
    <iact:actionData xml:id="d3">
      <inkml:trace xmlns:inkml="http://www.w3.org/2003/InkML" xml:id="stk3" contextRef="#ctx0" brushRef="#brinv">5070 477 2048 0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4.52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194">
    <iact:property name="dataType"/>
    <iact:actionData xml:id="d0">
      <inkml:trace xmlns:inkml="http://www.w3.org/2003/InkML" xml:id="stk0" contextRef="#ctx0" brushRef="#br0">1277 750 496 0,'8'-28'184'16,"-12"4"-96"-16,4 -32 -84 0,0 40 32 0,-4 0 48 0,0 0 24 31,-4 0 16 -31,0 0 12 0,-4 0 -72 0,0 0 -20 16,-4 12 0 -16,-4 -8 -28 0,-12 12 -8 15,-12 -4 -4 -15,-8 -4 -4 16,-12 4 0 -16,-8 4 0 15,-16 -20 0 -15,0 8 8 16,-8 0 12 -16,-4 -4 8 16,4 0 -12 -16,12 8 -4 15,4 0 -4 -15,8 8 4 16,12 0 -44 -16,8 0 -8 16,16 0 -184 -16,0 0 -72 31</inkml:trace>
    </iact:actionData>
  </iact:action>
  <iact:action type="add" startTime="7725">
    <iact:property name="dataType"/>
    <iact:actionData xml:id="d1">
      <inkml:trace xmlns:inkml="http://www.w3.org/2003/InkML" xml:id="stk1" contextRef="#ctx0" brushRef="#br0">837 58 352 0,'0'-4'132'16,"4"4"-72"-16,0 0 -72 0,12 8 24 31,4 16 -12 -31,4 0 8 0,12 8 4 16,0 12 4 -16,4 4 0 0,8 -4 36 15,-4 8 24 -15,0 4 -32 16,0 12 -12 -16,-4 4 -20 16,-4 -12 -12 -16,-4 -4 20 15,-8 -8 16 -15,-4 -8 -20 0,-8 -4 80 32,-4 8 44 -32,-8 -12 16 0,-12 0 16 0,-8 -12 -44 15,-16 8 -16 -15,-12 0 -56 16,-12 -8 -16 -16,-4 -4 -16 15,-12 12 -4 -15,0 -12 -12 16,0 0 -8 -16,16 0 28 16,-4 -4 20 -16,12 -4 -16 0,8 0 0 31,16 0 -16 -31,0 4 -12 0,16 8 -204 0,20 -4 -84 31,12 0 -212 -31</inkml:trace>
    </iact:actionData>
  </iact:action>
  <iact:action type="add" startTime="17762">
    <iact:property name="dataType"/>
    <iact:actionData xml:id="d2">
      <inkml:trace xmlns:inkml="http://www.w3.org/2003/InkML" xml:id="stk2" contextRef="#ctx0" brushRef="#br0">6065 3914 256 0,'-4'-8'96'31,"4"8"-48"-31,-12 4 -32 0,12 -12 40 0,-4 8 -8 15,0 -8 4 -15,0 0 -12 16,-4 0 4 -16,0 -12 28 16,-4 8 24 -16,0 0 -8 15,-4 4 4 -15,0 0 -40 0,0 4 -20 16,-4 -4 -20 -16,0 4 -12 16,0 0 4 -16,0 0 -4 0,-4 4 8 15,-8 0 4 1,8 0 12 -16,0 0 56 15,4 0 28 1,4 0 -36 -16,0 0 -20 0,4 4 -32 0,-4 -4 -16 0,4 4 0 16,0 0 -4 -16,0 -4 0 15,-4 0 0 -15,0 0 0 16,0 0 0 -16,0 0 0 16,0 0 0 -16,0 0 8 15,0 12 12 -15,0 -4 0 16,0 0 0 -16,0 -4 -24 15,0 0 4 -15,0 -4 0 16,0 -8 8 -16,-4 0 -4 16,0 0 -4 -16,0 -4 12 15,4 8 8 -15,0 0 0 16,0 4 0 -16,0 0 -12 16,0 0 4 -16,4 0 -28 0,0 0 -4 15,-4 0 24 -15,4 0 16 16,-4 -4 -8 -16,4 4 0 15,-4 0 4 -15,0 0 0 16,-8 0 8 -16,-4 0 -20 31,8 0 -4 -31,0 -4 -8 0,0 4 0 16,0 0 8 -16,-4 0 8 16,0 0 -4 -16,0 4 -4 15,4 0 12 -15,0 0 0 16,0 -4 -4 -16,0 0 -8 15,0 0 4 -15,0 -4 4 0,0 0 -12 32,-4 0 0 -32,0 0 4 0,-4 0 0 0,0 4 0 15,0 0 0 -15,0 4 0 16,4 0 8 -16,-4 0 -12 16,-4 8 -8 -1,0 0 16 -15,4 -12 12 16,-4 -4 -12 -16,4 -4 -12 15,0 4 4 -15,4 0 0 32,0 0 4 -32,4 4 0 0,0 0 0 0,4 0 0 15,-4 0 0 -15,4 0 8 16,-8 0 -12 -16,4 0 -8 31,-4 0 8 -31,0 0 8 0,0 12 8 0,-4 0 -16 16,0 -12 4 -16,0 0 0 15,0 -4 0 -15,4 4 0 0,4 0 8 16,-8 8 -4 -16,4 -8 -4 16,-4 8 -8 -16,4 -4 4 15,0 4 4 -15,4 0 0 16,0 -4 0 -16,0 0 8 16,0 -4 12 -16,0 0 16 15,-4 -8 -8 -15,4 0 -8 16,0 4 -8 -16,0 0 0 15,0 8 -8 -15,0 -12 8 0,4 12 -8 32,0 -8 8 -32,0 8 -8 0,0 -12 -4 0,0 4 4 15,-4 0 4 -15,-4 -8 -4 16,-4 4 -4 -16,0 -4 4 16,0 0 4 -16,0 0 4 15,-4 0 12 1,-4 -4 4 -16,4 8 12 15,4 4 -12 -15,0 0 -8 16,0 4 -20 -16,0 0 0 16,0 4 -8 -16,0 0 0 15,0 -4 8 -15,0 0 8 16,4 0 -12 -16,0 0 0 16,4 0 12 -16,0 0 4 15,-4 0 -16 -15,4 4 4 0,0 0 0 16,0 0 8 -16,-4 0 -12 15,0 8 0 -15,0 -4 -4 16,0 0 -8 -16,0 -4 20 16,0 -4 4 -16,-4 0 -12 15,4 4 4 -15,-4 0 0 16,0 0 8 -16,8 0 -4 16,0 -4 8 -16,4 0 -8 15,0 4 -4 -15,4 -4 4 16,-4 0 -4 -16,4 4 0 0,-4 0 -12 15,0 0 8 -15,0 -4 4 32,0 8 0 -32,0 -8 0 0,0 0 8 0,-4 0 -12 15,4 8 0 -15,0 0 4 16,0 -4 0 -16,4 0 32 16,0 0 28 -16,0 -4 -28 15,0 -8 -8 -15,0 0 -24 16,-4 0 -12 -16,-4 4 8 15,0 -8 0 -15,0 4 4 16,0 4 8 -16,0 0 20 16,4 0 24 -16,0 0 -12 15,0 4 0 -15,0 -4 -16 16,-8 4 4 -16,-4 0 -24 16,0 0 -4 -16,0 0 -8 15,4 4 0 -15,0 0 16 16,4 4 12 -16,0 -4 -8 0,0 0 -8 31,4 -4 -20 -31,0 0 0 0,0 0 -100 0,4 0 -32 16,0 0 -232 -16,24 -16 -368 15</inkml:trace>
    </iact:actionData>
  </iact:action>
  <iact:action type="add" startTime="30712">
    <iact:property name="dataType"/>
    <iact:actionData xml:id="d3">
      <inkml:trace xmlns:inkml="http://www.w3.org/2003/InkML" xml:id="stk3" contextRef="#ctx0" brushRef="#br0">23993 358 736 0,'20'-32'284'15,"12"32"-152"-15,-12 0 -156 0,0 0 12 16,0 0 -24 -16,4 -12 -32 31,8 -8 -16 -31,8 0 44 0,4 4 28 16,4 4 20 -16,12 0 8 0,16 12 8 0,12 24 12 15,8 16 20 -15,0 28 -24 16,-4 20 -8 0,-4 32 12 -16,-12 12 8 0,-12 40 20 15,-12 16 8 -15,-16 28 -28 16,-12 24 -8 -16,-12 12 -4 16,-8 24 8 -16,-8 -8 -20 15,-8 -8 -12 -15,-4 -4 -4 16,0 -24 -4 -16,-4 -16 0 15,4 -20 0 -15,0 -32 8 0,8 -4 4 32,0 -20 -16 -32,4 -28 4 0,4 -16 0 0,8 -16 0 15,4 -20 -12 -15,0 -16 8 16,0 -12 20 -16,-4 -4 8 16,-12 0 0 -16,-12 8 20 31,-8 12 20 -31,-8 36 -32 0,-8 28 -8 15,4 40 -60 -15,12 28 -16 16,20 24 4 -16,20 36 12 16,24 96 72 -16,16 -4 44 15,4 -12 92 -15,4 -40 48 16,-20 -36 -68 -16,-36 -36 -40 16,-28 -44 -76 -16,-32 -12 -32 0,-32 -24 -4 15,-52 -24 -4 -15,-20 -24 -8 16,-44 -4 8 -16,-8 -20 -24 15,-16 4 -12 -15,-20 12 -340 16,4 8 -144 -16,36 -60 8 78</inkml:trace>
    </iact:actionData>
  </iact:action>
  <iact:action type="add" startTime="30713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30714">
    <iact:property name="dataType"/>
    <iact:actionData xml:id="d5">
      <inkml:trace xmlns:inkml="http://www.w3.org/2003/InkML" xml:id="stk5" contextRef="#ctx0" brushRef="#brinv">25242 8244 2048 0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4.78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586">
    <iact:property name="dataType"/>
    <iact:actionData xml:id="d0">
      <inkml:trace xmlns:inkml="http://www.w3.org/2003/InkML" xml:id="stk0" contextRef="#ctx0" brushRef="#br0">5201 134 512 0,'8'0'196'15,"-8"4"-104"-15,-8 4 -108 0,8 12 32 16,-4 -8 -16 -16,0 4 0 15,0 0 24 -15,0 4 24 16,0 -8 28 -16,0 -4 20 16,-4 0 -24 -16,-4 4 -12 0,-4 -8 -32 0,-8 -4 -20 31,-8 0 4 -31,-8 -4 -8 0,-4 -8 -4 0,-4 -4 -8 16,-4 -8 4 -16,-4 4 12 31,0 -8 12 -31,4 8 36 0,4 0 20 0,-4 4 -20 15,0 -8 -12 -15,-4 16 -24 16,-4 -4 -16 -16,0 0 0 16,-8 8 -4 -16,-4 4 0 15,0 12 0 -15,8 4 8 16,0 16 4 -16,0 -8 -16 16,0 8 -4 -16,-4 -4 -8 15,0 -12 12 -15,-4 4 0 16,-4 -8 4 -16,0 0 8 0,4 4 4 15,0 -12 12 -15,0 12 12 16,-4 -4 -16 -16,0 -8 -12 16,-12 8 -4 -16,8 0 4 15,4 -4 4 -15,-4 4 4 15,4 0 -28 -15,-4 -8 0 16,-4 -4 4 -16,-12 -4 12 15,4 -12 24 -15,0 0 24 16,8 0 -28 -16,4 0 -12 15,0 -16 -8 -15,0 8 4 16,8 24 -12 -16,0 0 0 16,0 0 4 -16,8 12 0 15,0 -8 16 -15,0 8 8 16,-4 -12 0 -16,0 4 -4 16,-4 8 -12 -16,0 -8 4 0,0 -4 -8 15,0 0 -4 -15,4 8 4 16,4 -4 -4 -16,0 0 52 15,4 8 32 -15,0 -8 -24 16,-4 8 -4 -16,-8 0 -24 16,-12 -4 -12 -16,0 0 -8 15,4 -4 0 -15,-4 -4 -16 16,4 12 0 -16,4 8 -32 16,4 12 -8 -16,4 24 -160 31,16 12 -68 -31,16 28 -240 0</inkml:trace>
    </iact:actionData>
  </iact:action>
  <iact:action type="add" startTime="12587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12588">
    <iact:property name="dataType"/>
    <iact:actionData xml:id="d2">
      <inkml:trace xmlns:inkml="http://www.w3.org/2003/InkML" xml:id="stk2" contextRef="#ctx0" brushRef="#brinv">5254 708 2048 0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5.30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887">
    <iact:property name="dataType"/>
    <iact:actionData xml:id="d0">
      <inkml:trace xmlns:inkml="http://www.w3.org/2003/InkML" xml:id="stk0" contextRef="#ctx0" brushRef="#br0">3077 1310 640 0,'0'-12'240'16,"0"12"-128"-16,0 -4 -124 0,0 4 52 0,0 0 -36 0,-4 0 -4 16,-4 -8 36 -16,-16 0 12 15,-4 -16 -20 -15,-4 8 8 16,-8 -4 8 -16,-8 -4 -36 0,-8 8 0 16,-12 0 -16 -16,-16 8 -8 15,-16 -4 12 -15,-4 12 8 16,0 -12 24 -16,-8 8 24 15,-16 4 -4 -15,0 0 4 16,8 0 -28 -16,8 0 -8 16,0 4 -8 -16,12 8 -8 15,-8 -8 -8 -15,16 4 4 21,12 -4 -148 -21,16 -4 -56 16,16 0 -144 -16</inkml:trace>
    </iact:actionData>
  </iact:action>
  <iact:action type="add" startTime="7424">
    <iact:property name="dataType"/>
    <iact:actionData xml:id="d1">
      <inkml:trace xmlns:inkml="http://www.w3.org/2003/InkML" xml:id="stk1" contextRef="#ctx0" brushRef="#br0">2437 562 528 0,'4'-4'208'15,"0"8"-112"-15,0 0 -104 0,-4 -4 36 16,4 8 -64 -16,4 -4 -28 16,0 8 8 -16,4 -8 12 15,8 8 32 -15,4 8 16 16,8 4 28 -16,4 -4 20 0,12 24 8 15,12 -4 0 -15,20 16 -4 16,8 8 4 -16,0 0 12 16,-8 12 4 -1,-4 -12 -40 -15,-8 -16 4 0,-12 0 4 0,-8 -4 -36 16,-16 0 0 -16,-12 -4 -8 16,-20 4 8 -16,-12 0 -4 15,-20 8 8 -15,-20 12 0 16,-28 8 12 -16,0 -8 -12 15,0 0 -8 -15,4 12 44 16,4 -12 24 -16,4 0 68 16,8 0 40 -16,4 -8 -40 0,4 0 -24 31,0 4 -56 -31,0 0 -20 0,4 -8 -88 0,4 -8 -36 16,8 -8 -484 -16</inkml:trace>
    </iact:actionData>
  </iact:action>
  <iact:action type="add" startTime="21410">
    <iact:property name="dataType"/>
    <iact:actionData xml:id="d2">
      <inkml:trace xmlns:inkml="http://www.w3.org/2003/InkML" xml:id="stk2" contextRef="#ctx0" brushRef="#br0">20145 8118 592 0,'40'-108'228'16,"-28"88"-120"-16,4 -16 -64 0,-4 24 72 0,0 -4 -8 15,0 -8 8 -15,0 4 -48 0,-4 4 -20 16,-8 -4 -28 -16,-4 8 -32 16,-12 8 -12 -16,-16 4 12 0,-16 8 4 15,-16 0 -28 -15,-20 -4 -16 16,-16 -4 8 -16,-16 0 8 15,-4 0 20 -15,-12 0 16 16,-4 0 -4 -16,-16 0 0 16,-8 -4 48 -16,-12 -4 20 15,-12 -4 12 -15,-8 0 4 16,-8 -16 -56 -16,-16 8 -12 16,0 -8 -8 -16,-8 4 4 15,16 12 -24 -15,20 12 -4 16,12 12 8 -16,4 8 4 15,16 4 -4 -15,24 8 8 16,12 8 4 -16,20 0 0 0,8 -8 -20 16,12 12 4 -16,12 -12 -56 15,16 -4 -12 -15,16 -8 -20 32,16 -8 68 -32,20 -4 24 0,12 0 24 15,16 -4 4 -15,16 -8 24 16,24 -8 24 -16,16 4 -8 15,28 0 0 -15,8 8 -44 16,24 16 -4 -16,8 4 -28 16,8 12 4 -16,-4 0 0 15,20 -8 -4 -15,-8 -8 -4 0,0 -8 -4 32,-4 4 -12 -32,8 -16 -4 0,-12 -4 24 0,-12 -12 16 15,-12 4 60 -15,16 4 32 16,-4 20 -28 -16,-8 0 -12 15,-12 4 -12 -15,-20 -4 -4 16,-12 4 -28 -16,-12 4 0 16,-16 -8 -120 -16,-12 4 -40 15,-4 4 -216 -15</inkml:trace>
    </iact:actionData>
  </iact:action>
  <iact:action type="add" startTime="24041">
    <iact:property name="dataType"/>
    <iact:actionData xml:id="d3">
      <inkml:trace xmlns:inkml="http://www.w3.org/2003/InkML" xml:id="stk3" contextRef="#ctx0" brushRef="#br0">1577 62 704 0,'12'-8'272'15,"-8"12"-144"-15,4 0 -140 0,0 4 52 0,0 -8 -28 0,4 8 -8 0,4 0 -12 16,8 -4 4 -16,8 0 4 16,0 4 16 -16,0 -4 8 0,8 16 24 15,4 8 20 -15,0 8 -20 0,8 8 -8 31,8 12 -12 -31,4 8 0 0,16 0 -16 16,-8 0 -8 -16,0 12 -12 0,0 20 4 16,-4 -12 4 -16,-4 4 8 15,0 -12 -4 -15,0 -8 8 16,-4 4 -16 -16,8 -16 -8 16,4 0 60 -16,-8 -20 32 15,-12 8 0 -15,-8 -16 0 16,-12 -4 -28 -16,-16 4 0 15,-12 0 -24 -15,-16 -4 -8 16,-20 16 -8 -16,-8 -4 -12 16,-12 12 4 -16,-8 12 4 15,-8 -8 -4 -15,-4 16 8 16,-12 0 52 -16,4 8 28 16,0 -8 -36 -16,-4 4 -12 0,4 -8 -28 15,0 -12 -4 -15,4 12 -12 16,4 0 -4 -16,16 -8 4 15,4 -12 0 -15,12 -20 -152 16,8 4 -64 -16,20 -28 -352 51</inkml:trace>
    </iact:actionData>
  </iact:action>
  <iact:action type="add" startTime="24607">
    <iact:property name="dataType"/>
    <iact:actionData xml:id="d4">
      <inkml:trace xmlns:inkml="http://www.w3.org/2003/InkML" xml:id="stk4" contextRef="#ctx0" brushRef="#br0">3249 1266 1008 0,'20'-28'372'16,"-20"28"-200"-16,-16 16 -208 0,-4 -8 48 0,-16 -16 -16 15,-36 8 0 -15,-28 -16 12 0,-28 0 12 16,-40 0 -8 -16,-16 0 28 0,-20 4 20 16,-4 12 16 -16,-8 0 12 15,4 12 56 -15,8 4 36 16,0 -12 -40 -16,-4 4 -24 16,0 -8 -56 -16,20 4 -28 15,12 4 -32 -15,16 8 0 0,28 4 -160 31,28 16 -60 -31,28 8 -420 0</inkml:trace>
    </iact:actionData>
  </iact:action>
  <iact:action type="add" startTime="24608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24609">
    <iact:property name="dataType"/>
    <iact:actionData xml:id="d6">
      <inkml:trace xmlns:inkml="http://www.w3.org/2003/InkML" xml:id="stk6" contextRef="#ctx0" brushRef="#brinv">20314 8280 2048 0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5.58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4205">
    <iact:property name="dataType"/>
    <iact:actionData xml:id="d0">
      <inkml:trace xmlns:inkml="http://www.w3.org/2003/InkML" xml:id="stk0" contextRef="#ctx0" brushRef="#br0">701 2370 288 0,'-12'-28'120'16,"8"28"-64"-16,-4 -16 -40 0,8 16 40 15,0 0 20 -15,0 0 20 16,0 0 4 -16,0 0 8 15,-4 0 -36 -15,-4 0 -12 16,-4 0 -32 -16,-8 0 -12 16,-16 0 -8 -16,-12 -4 -8 15,-8 -8 12 -15,8 8 -16 0,-4 -8 0 16,-8 8 -4 -16,8 -8 0 16,4 12 8 -16,4 -16 8 0,4 16 -12 19,12 0 0 -19,-4 0 -104 16,8 0 -44 -16,4 16 -120 47</inkml:trace>
    </iact:actionData>
  </iact:action>
  <iact:action type="add" startTime="14646">
    <iact:property name="dataType"/>
    <iact:actionData xml:id="d1">
      <inkml:trace xmlns:inkml="http://www.w3.org/2003/InkML" xml:id="stk1" contextRef="#ctx0" brushRef="#br0">609 2010 288 0,'-24'-16'108'16,"12"16"-56"-16,-4 0 -96 0,12 0 8 0,4 4 68 0,0 -4 44 16,4 0 68 -16,4 12 32 15,0 0 -24 -15,8 4 -12 16,4 4 -68 -16,4 12 -24 16,8 12 -32 -16,0 0 -12 15,4 8 0 -15,0 0 -4 0,0 0 0 0,0 -4 0 16,-8 -8 8 -16,0 0 4 15,-4 0 4 1,-4 4 16 -16,-8 -12 20 0,-12 0 -4 16,-12 -4 12 -16,-16 0 20 31,-16 -8 8 -31,-12 0 -36 0,-8 -4 -20 0,-12 4 -20 16,4 -4 0 -16,8 -8 -36 15,8 16 -12 -15,16 -8 -228 16,8 4 -104 -16,20 -4 -16 47</inkml:trace>
    </iact:actionData>
  </iact:action>
  <iact:action type="add" startTime="16081">
    <iact:property name="dataType"/>
    <iact:actionData xml:id="d2">
      <inkml:trace xmlns:inkml="http://www.w3.org/2003/InkML" xml:id="stk2" contextRef="#ctx0" brushRef="#br0">6181 8778 224 0,'4'4'96'16,"-4"0"-48"-16,-4 0 12 0,0 0 52 0,-4 -4 36 0,-8 0 28 15,-4 0 -28 -15,-12 -4 4 16,-12 -4 -64 -16,-4 4 -20 15,-4 4 -40 -15,-4 4 -4 16,-4 4 16 -16,-8 0 -8 0,0 8 4 16,-8 -4 -4 -16,0 0 8 15,4 -4 -4 -15,4 -4 0 16,4 -8 -20 0,4 0 -12 -16,4 -4 -20 0,12 0 0 15,8 4 -28 -15,8 0 -12 0,8 0 -164 16,12 0 -64 -16,16 -8 -68 15</inkml:trace>
    </iact:actionData>
  </iact:action>
  <iact:action type="add" startTime="16616">
    <iact:property name="dataType"/>
    <iact:actionData xml:id="d3">
      <inkml:trace xmlns:inkml="http://www.w3.org/2003/InkML" xml:id="stk3" contextRef="#ctx0" brushRef="#br0">5717 8302 640 0,'32'0'240'16,"-28"0"-128"-16,4 4 -140 0,-4 0 32 0,4 0 -20 31,4 4 12 -31,0 4 -8 0,4 0 4 0,4 12 8 16,12 0 44 -16,4 4 20 0,4 -4 72 15,0 0 32 -15,0 8 -52 16,0 0 -24 -16,-4 12 -12 16,-8 0 -4 -16,-4 -8 -24 15,-8 -4 -12 -15,-4 -8 -20 16,-4 -4 -16 -16,-4 4 32 15,-8 -4 16 1,-4 8 0 -16,-8 8 0 0,-12 12 -4 16,-20 16 8 -16,-8 4 -12 0,0 4 4 31,0 -4 -20 -31,-4 4 -8 0,4 -12 -8 0,4 -8 -12 16,4 -8 -40 -16,8 -12 -16 15,8 0 -332 -15,8 -8 -144 16,12 -24 44 -16</inkml:trace>
    </iact:actionData>
  </iact:action>
  <iact:action type="add" startTime="18717">
    <iact:property name="dataType"/>
    <iact:actionData xml:id="d4">
      <inkml:trace xmlns:inkml="http://www.w3.org/2003/InkML" xml:id="stk4" contextRef="#ctx0" brushRef="#br0">5269 470 464 0,'-20'-64'176'15,"12"52"-96"-15,4 -4 -68 0,4 12 48 0,0 4 -28 16,0 0 0 -16,8 0 -36 0,0 0 -16 15,0 4 12 -15,0 0 0 0,0 -4 16 0,4 -4 20 16,0 0 16 -16,8 -4 0 16,4 0 12 -16,4 -4 16 15,8 8 12 1,4 -4 -36 -16,0 4 -16 16,4 0 -12 -1,4 -4 4 -15,0 -4 -20 0,4 -4 -4 16,12 -8 0 -16,12 -4 8 15,0 -8 -12 -15,0 -4 0 16,8 4 48 -16,8 8 28 16,16 0 -12 -16,12 12 8 15,8 16 -40 -15,0 8 -16 0,8 0 -8 16,-4 8 -4 -16,-12 4 -28 31,-12 -4 0 -31,-4 -12 4 0,-4 8 4 0,12 -12 0 16,-4 4 4 -16,4 0 12 15,-8 4 8 -15,4 -8 0 16,12 16 8 -16,-4 0 -16 16,0 4 -8 -16,-12 12 8 15,-4 4 0 -15,0 -4 4 16,4 -4 0 -16,4 12 -12 24,4 -8 8 -24,-8 8 4 0,8 0 8 15,-8 -4 -4 -15,8 4 8 16,-8 0 0 -16,-4 24 12 15,-8 8 -12 -15,-16 4 -8 16,-4 24 -20 -16,-8 8 0 16,-4 0 16 -16,-4 0 8 15,-4 0 -12 -15,-4 -4 -4 16,-4 12 12 -16,-4 0 4 16,-8 8 8 -16,-8 -8 0 15,-4 20 -8 -15,-16 24 -8 16,-4 12 4 -16,-8 16 -4 15,-8 12 0 -15,-4 -12 0 16,-8 -12 8 -16,-8 -16 4 16,0 -24 -16 -16,0 -12 4 0,0 -8 16 15,-4 0 20 -15,-4 -4 -12 16,0 4 8 -16,-16 -12 -28 16,-4 8 -12 -16,0 -4 12 15,-8 0 4 -15,-8 -8 32 16,-8 -20 24 -16,-20 -4 4 15,0 -20 4 -15,0 -8 -20 16,4 -4 0 -16,0 0 -24 16,-8 -8 -8 -16,0 12 -8 15,4 -4 0 -15,0 -8 -8 16,-12 -4 -4 -16,-52 -8 12 16,12 -8 0 -16,-4 -8 12 0,4 -4 4 31,-4 -8 -4 -31,8 -12 -4 0,12 4 12 15,0 -4 20 -15,-12 -12 -12 0,8 4 0 16,8 -12 -24 -16,-4 -20 -4 16,-12 -8 -4 -16,12 -8 -8 15,12 -4 4 -15,8 -8 -4 16,-4 -16 0 -16,12 0 8 16,-4 -24 -4 -16,16 -12 8 15,4 -4 0 -15,12 -8 4 21,12 0 -8 -21,8 -4 4 15,8 12 0 -15,8 16 12 16,8 -4 -20 -16,8 4 -4 16,4 -8 0 -16,12 -12 8 15,4 -4 -12 -15,8 -16 0 0,4 -36 12 16,0 0 4 -16,0 4 -4 16,8 0 4 -16,8 16 28 15,8 24 20 -15,12 16 -28 16,8 4 -8 -16,16 16 -16 15,12 12 -8 -15,12 -16 -8 16,8 12 4 -16,4 4 -16 16,-4 12 4 -16,8 0 8 15,8 20 12 -15,24 -4 -8 16,20 32 -8 -16,4 24 -48 16,36 32 -20 -16,-8 24 -132 15,-16 8 -56 -15,-24 20 -352 0,-24 0 -160 63,4 -28 408 -63</inkml:trace>
    </iact:actionData>
  </iact:action>
  <iact:action type="add" startTime="35511">
    <iact:property name="dataType"/>
    <iact:actionData xml:id="d5">
      <inkml:trace xmlns:inkml="http://www.w3.org/2003/InkML" xml:id="stk5" contextRef="#ctx0" brushRef="#br0">11509 5978 752 0,'104'-32'284'15,"-56"32"-152"-15,16 -8 -56 0,-36 0 92 0,4 -12 -76 16,-4 -12 -20 -16,4 -8 -44 16,4 -8 -12 -16,12 4 -8 0,4 -20 -16 15,8 4 4 -15,8 4 4 16,20 8 0 -16,0 12 -12 16,20 -4 8 -16,4 -4 12 15,4 12 4 -15,0 -4 4 0,-4 4 0 16,12 4 24 -16,4 12 24 15,8 4 -32 -15,0 8 -8 16,16 12 -16 -16,4 20 -8 16,4 16 -8 -16,8 20 4 15,0 8 4 -15,-8 0 8 16,-8 8 -4 -16,-4 0 -4 16,-12 0 -16 -16,-4 4 0 15,-12 24 8 -15,-4 -8 12 16,-12 -4 -8 -16,-4 16 -8 15,8 0 8 -15,-4 4 8 16,-4 32 0 -16,-4 0 8 0,-8 4 -8 16,-12 0 -4 -16,-8 8 -8 15,-12 0 4 -15,-8 -4 4 16,-8 8 0 -16,-8 4 -12 16,-8 0 8 -16,-4 32 4 15,-8 0 8 -15,-8 8 12 16,-8 -16 8 -16,0 0 -12 15,-8 4 -12 -15,-4 8 0 16,0 -8 -4 -16,-16 -8 16 16,-4 -12 8 -16,-8 -12 0 15,-12 -16 -4 -15,-12 -8 -4 16,-16 -8 0 -16,-4 -20 0 0,-4 0 0 31,-8 -8 -8 -31,-16 8 -8 0,-20 -16 20 0,-4 -16 16 16,-4 -16 -20 -16,-24 -4 0 15,4 -16 -16 -15,0 -12 -4 16,-12 -8 4 -16,-4 0 0 16,8 -8 -12 -16,4 0 8 15,-8 0 4 -15,16 -8 0 16,0 8 0 -16,-4 0 8 16,-4 -16 -4 -16,0 -16 -4 15,8 0 4 -15,-8 -8 4 16,4 -24 -4 -16,0 -24 -4 15,8 -4 20 -15,12 -8 4 16,-4 0 8 -16,16 -16 0 16,4 -4 -16 -16,8 -28 -12 0,4 -8 16 31,-8 -20 4 -31,8 0 -8 0,16 -32 -12 0,4 -8 -20 16,4 0 0 -16,12 -8 24 15,12 4 24 -15,12 -4 8 16,16 0 8 -16,16 -4 -16 15,12 -4 0 -15,12 -12 -12 16,12 -8 8 -16,12 4 -24 16,16 -12 -4 -16,0 -4 -8 15,8 12 0 -15,0 4 16 16,20 0 4 -16,4 20 40 16,8 16 12 -16,4 4 -4 0,8 12 -4 15,8 16 -32 -15,16 32 -16 16,16 4 -24 -16,16 20 0 15,20 20 -12 -15,8 16 0 16,12 20 4 -16,16 24 16 19,8 24 -16 -19,0 32 8 15,32 28 -72 -15,0 32 -32 16,16 24 -80 -16,-12 20 -32 16,8 16 -124 -16,4 8 -52 15,-8 28 -32 -15</inkml:trace>
    </iact:actionData>
  </iact:action>
  <iact:action type="add" startTime="38624">
    <iact:property name="dataType"/>
    <iact:actionData xml:id="d6">
      <inkml:trace xmlns:inkml="http://www.w3.org/2003/InkML" xml:id="stk6" contextRef="#ctx0" brushRef="#br0">11149 15410 496 0,'20'-24'196'15,"-20"20"-104"-15,4 4 84 0,-4 0 132 32,0 0 -68 -32,0 0 -28 0,0 0 -60 0,0 0 -20 15,-8 0 -12 -15,-8 -4 4 0,-8 -4 -32 16,-12 0 -8 0,-4 0 -40 -16,-24 4 -16 15,-4 4 -8 -15,-16 0 4 16,-16 8 -20 -16,-12 4 -4 15,-8 0 0 -15,-12 0 0 16,4 8 0 -16,4 -4 0 16,-4 4 0 -16,12 12 8 15,16 0 -12 -15,4 0 0 16,12 -8 4 -16,12 0 8 0,16 -8 -4 16,12 -4 8 -16,8 0 -60 15,12 0 -28 -15,12 4 -60 16,12 0 -24 -16,12 4 -168 15,12 -4 -72 -15,8 0 -96 47</inkml:trace>
    </iact:actionData>
  </iact:action>
  <iact:action type="add" startTime="39128">
    <iact:property name="dataType"/>
    <iact:actionData xml:id="d7">
      <inkml:trace xmlns:inkml="http://www.w3.org/2003/InkML" xml:id="stk7" contextRef="#ctx0" brushRef="#br0">10697 14954 832 0,'8'-28'316'15,"-4"-8"-168"-15,-12 -16 -252 0,8 40 12 0,0 -8 36 0,-4 12 24 16,4 0 80 -16,0 0 28 16,0 0 -36 -16,0 8 40 0,8 16 24 0,8 12 -20 15,12 8 0 1,12 12 -56 -16,0 12 -20 0,4 16 -4 31,4 0 4 -31,-4 -8 -12 0,4 0 0 0,0 4 48 16,0 -4 20 -16,-4 -12 28 15,-4 -8 24 -15,-8 -4 -12 16,-4 -12 -4 -16,-8 0 -52 16,-8 -4 -20 -16,-12 0 -28 15,-12 -8 -4 -15,-20 -4 -4 16,-20 -4 -8 -16,-12 4 12 16,-32 0 0 -16,-4 0 12 15,-4 4 12 -15,-4 16 -16 16,0 4 -4 -16,4 -4 -36 15,12 12 -16 -15,16 24 -528 47</inkml:trace>
    </iact:actionData>
  </iact:action>
  <iact:action type="add" startTime="39129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9130">
    <iact:property name="dataType"/>
    <iact:actionData xml:id="d9">
      <inkml:trace xmlns:inkml="http://www.w3.org/2003/InkML" xml:id="stk9" contextRef="#ctx0" brushRef="#brinv">16266 16060 2048 0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38:06.13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251">
    <iact:property name="dataType"/>
    <iact:actionData xml:id="d0">
      <inkml:trace xmlns:inkml="http://www.w3.org/2003/InkML" xml:id="stk0" contextRef="#ctx0" brushRef="#br0">8605 210 1696 0,'116'4'0'16,"40"28"8"-16,-76 -16 12 15,36 16 0 -15,20 16 0 0,20 8 -4 16,12 16 8 -16,8 12 -12 16,-12 24 -24 -16,16 20 -4 0,-12 24 8 15,-4 8 4 -15,-12 16 -8 16,0 8 8 -16,-12 -8 4 0,-16 20 0 31,-20 4 -12 -31,-12 0 8 0,-12 8 -4 0,-16 8 0 16,-16 -4 8 -16,-12 4 0 15,-16 8 8 -15,-12 -8 4 16,-16 -12 -16 -16,-8 16 -4 16,-8 -16 12 -16,-16 4 4 15,-4 -4 0 -15,-20 20 4 16,-4 -8 -8 -16,4 -8 8 15,-12 8 8 -15,-8 -16 8 16,-12 -8 20 -16,-20 -4 12 16,-20 16 -24 -16,-4 -24 -4 15,-20 -4 -8 -15,8 -16 -4 16,-4 -16 -24 -16,-16 -24 -4 16,4 -16 12 -16,-4 -16 4 15,8 -16 16 -15,-8 -24 4 16,12 -16 32 -16,0 -20 8 0,-4 -20 -16 15,-48 -28 0 -15,20 -44 -16 16,12 -12 0 -16,-4 -28 -32 16,12 -16 0 -16,4 -4 -24 15,8 -16 -4 -15,12 -12 -8 16,-8 -4 8 -16,12 -4 16 16,4 12 12 -16,8 0 0 15,16 4 -4 -15,-4 0 4 16,24 -4 -4 -16,12 -4 0 15,16 -32 8 -15,12 -8 -4 0,16 -32 -4 16,16 -8 12 -16,8 -4 0 31,8 -24 12 -31,8 12 12 0,12 -16 8 16,4 8 12 -16,16 20 8 0,16 4 -4 16,16 4 -12 -16,16 12 0 15,16 8 -28 -15,12 4 -4 16,20 0 -16 -16,12 12 -12 15,12 4 -4 -15,24 -8 12 16,8 32 -28 -16,0 24 4 16,24 36 -8 -16,12 56 12 15,20 56 -72 -15,20 76 -36 16,20 60 -296 -16,-16 36 -120 16,-24 24 12 -16</inkml:trace>
    </iact:actionData>
  </iact:action>
  <iact:action type="add" startTime="14940">
    <iact:property name="dataType"/>
    <iact:actionData xml:id="d1">
      <inkml:trace xmlns:inkml="http://www.w3.org/2003/InkML" xml:id="stk1" contextRef="#ctx0" brushRef="#br0">6341 6966 768 0,'8'16'284'15,"-12"-16"-152"-15,-4 8 -128 0,4 -4 64 0,0 0 8 0,0 4 20 16,0 -8 40 -16,0 -8 20 15,0 0 -80 -15,8 -8 -8 32,4 0 0 -32,8 -12 -20 0,8 -24 4 15,20 -8 -24 -15,12 -4 4 0,16 -20 -20 0,24 -4 -8 16,12 -16 -12 -16,8 -12 4 16,8 -4 4 -16,4 12 8 15,-12 12 12 -15,-24 24 8 16,-16 16 32 -16,-16 12 16 15,-12 12 -64 -15,-16 4 -32 16,-12 8 8 -16,-8 4 0 16,-12 0 0 -16,-8 4 8 15,-8 -8 20 -15,-12 4 8 16,-16 -8 -20 -16,4 12 0 0,-4 8 -4 16,-12 12 8 -16,-16 4 12 4,-20 20 8 -4,-20 16 32 16,-8 0 8 -16,-4 4 -32 15,0 0 -20 -15,-4 -8 4 16,20 -12 4 -16,16 0 -8 16,20 -12 -12 -16,16 -4 -12 15,16 -4 4 -15,12 -8 4 32,16 -4 0 -32,28 -8 -72 0,16 -16 -20 0,24 -16 -72 15,20 -4 -16 -15,8 -12 24 0,24 0 24 16,-4 8 100 -16,-4 0 56 15,4 16 48 -15,-8 4 24 16,-8 20 -48 -16,8 12 -20 16,-12 12 0 -16,-8 0 8 15,-12 8 -8 -15,-12 16 4 16,-12 4 -28 -16,-8 20 -4 31,-8 4 0 -31,-12 0 8 0,-4 4 20 0,-4 -4 24 16,-8 -12 -28 -16,0 -4 -4 15,-4 0 -4 -15,0 -8 0 16,-4 0 -36 -16,8 -8 -8 16,0 0 -160 -16,4 -8 -76 15,8 4 -304 -15</inkml:trace>
    </iact:actionData>
  </iact:action>
  <iact:action type="add" startTime="18423">
    <iact:property name="dataType"/>
    <iact:actionData xml:id="d2">
      <inkml:trace xmlns:inkml="http://www.w3.org/2003/InkML" xml:id="stk2" contextRef="#ctx0" brushRef="#br0">677 2558 624 0,'8'-28'240'16,"4"24"-128"-16,-20 -8 -220 0,8 0 8 0,8 -16 56 15,-4 4 48 -15,4 -4 132 0,0 0 60 16,4 0 12 -16,4 4 16 15,4 0 -80 -15,12 -4 -28 16,4 8 -68 -16,16 0 -32 16,12 -8 -8 -16,24 4 -8 0,20 -12 0 15,0 -4 0 -15,12 0 0 16,8 4 -12 -16,0 12 8 16,-4 4 40 -16,0 8 12 15,0 4 4 -15,8 0 8 16,8 4 -32 -16,0 4 -8 15,0 0 -12 -15,24 4 4 0,8 16 -16 32,24 4 0 -32,16 12 -4 0,-12 8 -8 0,-12 16 20 15,4 8 4 -15,-16 20 -12 16,-20 4 -4 -16,-8 4 4 16,-12 -12 0 -16,-8 4 4 15,-4 12 0 -15,-8 20 -12 16,-4 0 8 -16,-4 0 -4 15,0 20 0 -15,0 20 8 16,-4 4 0 -16,-20 -4 -12 16,-16 20 0 -16,-8 56 8 15,-28 -8 8 -15,-32 4 -8 0,-36 12 -8 16,-20 -12 24 -16,-24 -4 12 31,-12 8 4 -31,-32 -12 4 0,-12 -12 -16 0,-8 8 -12 16,-20 -20 8 -16,-32 -24 0 15,0 -28 12 -15,-32 -24 4 16,4 -28 4 -16,-12 -40 0 16,-12 -12 -16 -16,-12 -20 -4 15,-8 -20 -4 -15,-8 -20 -8 16,-12 -16 12 -16,0 -28 8 16,-4 -36 -8 -16,8 -28 0 15,8 -16 -4 -15,12 -20 -8 16,28 -52 12 -16,16 -16 0 15,40 -32 48 -15,44 -16 28 0,44 -28 36 16,32 -8 20 -16,40 -44 -16 16,52 12 4 -16,48 -20 -60 15,28 32 -12 -15,48 -24 -36 16,40 48 -8 -16,32 40 -36 16,32 68 -16 -16,32 76 -80 15,0 84 -32 -15,20 52 -112 16,-20 88 -44 -16,-8 24 -408 47</inkml:trace>
    </iact:actionData>
  </iact:action>
  <iact:action type="add" startTime="18424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18425">
    <iact:property name="dataType"/>
    <iact:actionData xml:id="d4">
      <inkml:trace xmlns:inkml="http://www.w3.org/2003/InkML" xml:id="stk4" contextRef="#ctx0" brushRef="#brinv">11450 7404 2048 0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572966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4215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744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9892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5854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94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wit.ie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533400" y="508000"/>
            <a:ext cx="11938000" cy="796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half" idx="13"/>
          </p:nvPr>
        </p:nvSpPr>
        <p:spPr>
          <a:xfrm>
            <a:off x="508000" y="520700"/>
            <a:ext cx="5816600" cy="796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sz="quarter" idx="14"/>
          </p:nvPr>
        </p:nvSpPr>
        <p:spPr>
          <a:xfrm>
            <a:off x="6667500" y="520700"/>
            <a:ext cx="5816600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pic" sz="quarter" idx="15"/>
          </p:nvPr>
        </p:nvSpPr>
        <p:spPr>
          <a:xfrm>
            <a:off x="6667500" y="4660900"/>
            <a:ext cx="5816600" cy="382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4"/>
          </p:nvPr>
        </p:nvSpPr>
        <p:spPr>
          <a:xfrm>
            <a:off x="9220200" y="3289300"/>
            <a:ext cx="3276600" cy="243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15"/>
          </p:nvPr>
        </p:nvSpPr>
        <p:spPr>
          <a:xfrm>
            <a:off x="9220200" y="6019800"/>
            <a:ext cx="3276600" cy="246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sz="quarter" idx="16"/>
          </p:nvPr>
        </p:nvSpPr>
        <p:spPr>
          <a:xfrm>
            <a:off x="9220200" y="508000"/>
            <a:ext cx="3276600" cy="246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 flipV="1">
            <a:off x="908290" y="4366805"/>
            <a:ext cx="11220734" cy="67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7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734731" y="4641850"/>
            <a:ext cx="2618842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lnSpc>
                <a:spcPct val="80000"/>
              </a:lnSpc>
              <a:defRPr sz="44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</a:p>
          <a:p>
            <a:pPr algn="r" defTabSz="584200">
              <a:lnSpc>
                <a:spcPct val="80000"/>
              </a:lnSpc>
              <a:defRPr sz="44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3708399" y="6667103"/>
            <a:ext cx="4164687" cy="1266571"/>
            <a:chOff x="0" y="5953"/>
            <a:chExt cx="4164685" cy="1266569"/>
          </a:xfrm>
        </p:grpSpPr>
        <p:sp>
          <p:nvSpPr>
            <p:cNvPr id="210" name="Shape 210"/>
            <p:cNvSpPr/>
            <p:nvPr/>
          </p:nvSpPr>
          <p:spPr>
            <a:xfrm>
              <a:off x="0" y="5953"/>
              <a:ext cx="4164686" cy="597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6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Department of Computing, Maths &amp; Physics</a:t>
              </a:r>
            </a:p>
            <a:p>
              <a:pPr defTabSz="584200">
                <a:lnSpc>
                  <a:spcPct val="120000"/>
                </a:lnSpc>
                <a:defRPr sz="16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Waterford Institute of Technology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692590"/>
              <a:ext cx="126522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http://www.wit.ie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997390"/>
              <a:ext cx="155067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http://elearning.wit.ie</a:t>
              </a:r>
            </a:p>
          </p:txBody>
        </p:sp>
      </p:grpSp>
      <p:sp>
        <p:nvSpPr>
          <p:cNvPr id="214" name="Shape 214"/>
          <p:cNvSpPr>
            <a:spLocks noGrp="1"/>
          </p:cNvSpPr>
          <p:nvPr>
            <p:ph type="body" sz="quarter" idx="13"/>
          </p:nvPr>
        </p:nvSpPr>
        <p:spPr>
          <a:xfrm>
            <a:off x="895350" y="3476594"/>
            <a:ext cx="11239500" cy="52344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800">
                <a:solidFill>
                  <a:srgbClr val="60606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889000" y="2368550"/>
            <a:ext cx="11239500" cy="1028700"/>
          </a:xfrm>
          <a:prstGeom prst="rect">
            <a:avLst/>
          </a:prstGeom>
        </p:spPr>
        <p:txBody>
          <a:bodyPr anchor="ctr"/>
          <a:lstStyle>
            <a:lvl1pPr>
              <a:defRPr sz="4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727450" y="4737100"/>
            <a:ext cx="5778500" cy="1981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 228"/>
          <p:cNvGrpSpPr/>
          <p:nvPr/>
        </p:nvGrpSpPr>
        <p:grpSpPr>
          <a:xfrm>
            <a:off x="4419600" y="3209759"/>
            <a:ext cx="4267200" cy="2801677"/>
            <a:chOff x="0" y="0"/>
            <a:chExt cx="4267200" cy="2801675"/>
          </a:xfrm>
        </p:grpSpPr>
        <p:pic>
          <p:nvPicPr>
            <p:cNvPr id="226" name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0"/>
              <a:ext cx="2962205" cy="1036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227"/>
            <p:cNvSpPr/>
            <p:nvPr/>
          </p:nvSpPr>
          <p:spPr>
            <a:xfrm>
              <a:off x="0" y="1287632"/>
              <a:ext cx="4267200" cy="151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endParaRPr/>
            </a:p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8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6667500" y="1803400"/>
            <a:ext cx="5816600" cy="431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sz="quarter" idx="14"/>
          </p:nvPr>
        </p:nvSpPr>
        <p:spPr>
          <a:xfrm>
            <a:off x="520700" y="1803400"/>
            <a:ext cx="5803900" cy="431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520700" y="1778000"/>
            <a:ext cx="3759200" cy="505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sz="half" idx="14"/>
          </p:nvPr>
        </p:nvSpPr>
        <p:spPr>
          <a:xfrm>
            <a:off x="4622800" y="1778000"/>
            <a:ext cx="7886700" cy="505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469900" y="457200"/>
            <a:ext cx="5842000" cy="8064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half" idx="14"/>
          </p:nvPr>
        </p:nvSpPr>
        <p:spPr>
          <a:xfrm>
            <a:off x="6654800" y="508000"/>
            <a:ext cx="5829300" cy="8013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3"/>
          </p:nvPr>
        </p:nvSpPr>
        <p:spPr>
          <a:xfrm>
            <a:off x="508000" y="1778000"/>
            <a:ext cx="37846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4"/>
          </p:nvPr>
        </p:nvSpPr>
        <p:spPr>
          <a:xfrm>
            <a:off x="8724900" y="1778000"/>
            <a:ext cx="37592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5"/>
          </p:nvPr>
        </p:nvSpPr>
        <p:spPr>
          <a:xfrm>
            <a:off x="4622800" y="1778000"/>
            <a:ext cx="37846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r" defTabSz="584200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hyperlink" Target="mailto:edeleastar@wit.ie" TargetMode="External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sdrohan@wit.ie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.mp4"/><Relationship Id="rId7" Type="http://schemas.microsoft.com/office/2011/relationships/inkAction" Target="../ink/inkAction5.xml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.mp4"/><Relationship Id="rId7" Type="http://schemas.microsoft.com/office/2011/relationships/inkAction" Target="../ink/inkAction6.xml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4.png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20.xml"/><Relationship Id="rId9" Type="http://schemas.microsoft.com/office/2011/relationships/inkAction" Target="../ink/inkAction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6.png"/><Relationship Id="rId2" Type="http://schemas.openxmlformats.org/officeDocument/2006/relationships/tags" Target="../tags/tag2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4" Type="http://schemas.openxmlformats.org/officeDocument/2006/relationships/tags" Target="../tags/tag22.xml"/><Relationship Id="rId9" Type="http://schemas.microsoft.com/office/2011/relationships/inkAction" Target="../ink/inkAction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6.png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tags" Target="../tags/tag25.xml"/><Relationship Id="rId9" Type="http://schemas.microsoft.com/office/2011/relationships/inkAction" Target="../ink/inkAction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6.png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4" Type="http://schemas.openxmlformats.org/officeDocument/2006/relationships/tags" Target="../tags/tag27.xml"/><Relationship Id="rId9" Type="http://schemas.microsoft.com/office/2011/relationships/inkAction" Target="../ink/inkAction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8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9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0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.xml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4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20.png"/><Relationship Id="rId2" Type="http://schemas.openxmlformats.org/officeDocument/2006/relationships/tags" Target="../tags/tag37.xml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4" Type="http://schemas.openxmlformats.org/officeDocument/2006/relationships/tags" Target="../tags/tag38.xml"/><Relationship Id="rId9" Type="http://schemas.microsoft.com/office/2011/relationships/inkAction" Target="../ink/inkAction1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9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40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4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4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43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4"/><Relationship Id="rId7" Type="http://schemas.microsoft.com/office/2011/relationships/inkAction" Target="../ink/inkAction1.xml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.mp4"/><Relationship Id="rId7" Type="http://schemas.microsoft.com/office/2011/relationships/inkAction" Target="../ink/inkAction2.xml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.mp4"/><Relationship Id="rId7" Type="http://schemas.microsoft.com/office/2011/relationships/inkAction" Target="../ink/inkAction3.xml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.mp4"/><Relationship Id="rId7" Type="http://schemas.microsoft.com/office/2011/relationships/inkAction" Target="../ink/inkAction4.xml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1" y="2212622"/>
            <a:ext cx="11428871" cy="168881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/>
              <a:t>Dependency Inversion Principle (DIP)</a:t>
            </a:r>
            <a:endParaRPr lang="en-IE" sz="568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565" y="4745849"/>
            <a:ext cx="2734168" cy="1282418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4012963" y="4445566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6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 </a:t>
            </a:r>
          </a:p>
          <a:p>
            <a:pPr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IE" altLang="en-US" sz="3556" dirty="0">
                <a:sym typeface="Helvetica Neue" charset="0"/>
              </a:rPr>
              <a:t>Eamonn de Leastar	(</a:t>
            </a:r>
            <a:r>
              <a:rPr lang="en-IE" altLang="en-US" sz="3556" dirty="0">
                <a:sym typeface="Helvetica Neue" charset="0"/>
                <a:hlinkClick r:id="rId7"/>
              </a:rPr>
              <a:t>edeleastar@wit.ie</a:t>
            </a:r>
            <a:r>
              <a:rPr lang="en-IE" altLang="en-US" sz="3556" dirty="0">
                <a:sym typeface="Helvetica Neue" charset="0"/>
              </a:rPr>
              <a:t>)</a:t>
            </a:r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6519E2E1-39A1-4FEC-B545-A975C96257A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64920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9987"/>
      </p:ext>
    </p:extLst>
  </p:cSld>
  <p:clrMapOvr>
    <a:masterClrMapping/>
  </p:clrMapOvr>
  <p:transition spd="med" advTm="44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9DD6-8BC9-49D7-9339-6B4A0ECA2259}"/>
              </a:ext>
            </a:extLst>
          </p:cNvPr>
          <p:cNvSpPr txBox="1"/>
          <p:nvPr/>
        </p:nvSpPr>
        <p:spPr>
          <a:xfrm>
            <a:off x="1101800" y="2644552"/>
            <a:ext cx="5760640" cy="305724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High-level Module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want to be able to re-use these!</a:t>
            </a:r>
          </a:p>
          <a:p>
            <a:pPr algn="ctr"/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high-level modules are </a:t>
            </a:r>
            <a:r>
              <a:rPr lang="en-IE" sz="24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</a:t>
            </a:r>
            <a:r>
              <a:rPr lang="en-IE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low-level modules, the high-level modules can be easily reused.</a:t>
            </a:r>
            <a:endParaRPr kumimoji="0" lang="en-IE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52C79F-ED59-4AA9-8D2F-70EB06610B31}"/>
              </a:ext>
            </a:extLst>
          </p:cNvPr>
          <p:cNvSpPr txBox="1"/>
          <p:nvPr/>
        </p:nvSpPr>
        <p:spPr>
          <a:xfrm>
            <a:off x="7726536" y="4031456"/>
            <a:ext cx="4464496" cy="19492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 fairly good at reusing these e.g. utilities, libraries, components, etc.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C0351187-210F-4791-8C81-87A420DE14C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77302" end="35786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89BCA8-F241-4453-9CA7-677516F1D81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7405" y="3353394"/>
              <a:ext cx="11998069" cy="326545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89BCA8-F241-4453-9CA7-677516F1D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8405" y="3344394"/>
                <a:ext cx="12015709" cy="3283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625626"/>
      </p:ext>
    </p:extLst>
  </p:cSld>
  <p:clrMapOvr>
    <a:masterClrMapping/>
  </p:clrMapOvr>
  <p:transition spd="med" advTm="341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9DD6-8BC9-49D7-9339-6B4A0ECA2259}"/>
              </a:ext>
            </a:extLst>
          </p:cNvPr>
          <p:cNvSpPr txBox="1"/>
          <p:nvPr/>
        </p:nvSpPr>
        <p:spPr>
          <a:xfrm>
            <a:off x="1101800" y="2644552"/>
            <a:ext cx="5760640" cy="305724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High-level Module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want to be able to re-use these!</a:t>
            </a:r>
          </a:p>
          <a:p>
            <a:pPr algn="ctr"/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high-level modules are </a:t>
            </a:r>
            <a:r>
              <a:rPr lang="en-IE" sz="24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</a:t>
            </a:r>
            <a:r>
              <a:rPr lang="en-IE" sz="2400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low-level modules, the high-level modules can be easily reused.</a:t>
            </a:r>
            <a:endParaRPr kumimoji="0" lang="en-IE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A6698-3259-4B9D-9317-52F7DA4E690E}"/>
              </a:ext>
            </a:extLst>
          </p:cNvPr>
          <p:cNvSpPr txBox="1"/>
          <p:nvPr/>
        </p:nvSpPr>
        <p:spPr>
          <a:xfrm>
            <a:off x="7726536" y="4031456"/>
            <a:ext cx="4464496" cy="19492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are fairly good at reusing these e.g. utilities, libraries, components, etc.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DE0FC3-F233-436B-B0F6-009ACE96B9B4}"/>
              </a:ext>
            </a:extLst>
          </p:cNvPr>
          <p:cNvSpPr/>
          <p:nvPr/>
        </p:nvSpPr>
        <p:spPr>
          <a:xfrm>
            <a:off x="957784" y="6604992"/>
            <a:ext cx="11377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A.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High-level modules should not depend on low-level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modules. Both should depend on abstractions.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B.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Abstractions should not depend upon details. Details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should depend upon abstractions. (more on this later).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F7741E8C-14D7-4B28-8FF2-89D97691CDD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11465" end="33404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57EAC2-90F9-4F1F-A4E6-90FF9C20288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5659" y="7537809"/>
              <a:ext cx="2497340" cy="28043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57EAC2-90F9-4F1F-A4E6-90FF9C202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6660" y="7528809"/>
                <a:ext cx="2514978" cy="2980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7991047"/>
      </p:ext>
    </p:extLst>
  </p:cSld>
  <p:clrMapOvr>
    <a:masterClrMapping/>
  </p:clrMapOvr>
  <p:transition spd="med" advTm="238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D8D3-E93F-4957-B0C0-432B5DB1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2" y="3692128"/>
            <a:ext cx="11861800" cy="2336800"/>
          </a:xfrm>
        </p:spPr>
        <p:txBody>
          <a:bodyPr>
            <a:normAutofit fontScale="90000"/>
          </a:bodyPr>
          <a:lstStyle/>
          <a:p>
            <a:pPr algn="ctr"/>
            <a:r>
              <a:rPr lang="en-IE" sz="5300" b="1" dirty="0"/>
              <a:t>Two Layering Approaches</a:t>
            </a:r>
            <a:br>
              <a:rPr lang="en-IE" sz="5300" b="1" dirty="0"/>
            </a:br>
            <a:br>
              <a:rPr lang="en-IE" b="1" dirty="0"/>
            </a:br>
            <a:r>
              <a:rPr lang="en-IE" dirty="0"/>
              <a:t>Naïve and Inverted</a:t>
            </a:r>
            <a:br>
              <a:rPr lang="en-IE" b="1" dirty="0"/>
            </a:br>
            <a:endParaRPr lang="en-IE" b="1" dirty="0"/>
          </a:p>
        </p:txBody>
      </p:sp>
      <p:pic>
        <p:nvPicPr>
          <p:cNvPr id="4" name="tmp5352">
            <a:hlinkClick r:id="" action="ppaction://media"/>
            <a:extLst>
              <a:ext uri="{FF2B5EF4-FFF2-40B4-BE49-F238E27FC236}">
                <a16:creationId xmlns:a16="http://schemas.microsoft.com/office/drawing/2014/main" id="{2189937E-F853-4D92-9F43-C1ADEAC5571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05.60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6526"/>
      </p:ext>
    </p:extLst>
  </p:cSld>
  <p:clrMapOvr>
    <a:masterClrMapping/>
  </p:clrMapOvr>
  <p:transition spd="med" advTm="171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DIP – Naïve Layering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9AB16-3AAF-4615-B9B5-AD165C8A4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968" y="2500536"/>
            <a:ext cx="8090321" cy="37068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314D81-672F-4FDE-BEB4-A6741A1F768F}"/>
              </a:ext>
            </a:extLst>
          </p:cNvPr>
          <p:cNvSpPr/>
          <p:nvPr/>
        </p:nvSpPr>
        <p:spPr>
          <a:xfrm>
            <a:off x="1173808" y="6749008"/>
            <a:ext cx="100811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high-level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Policy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layer uses a lower-level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Mechanism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layer, which in turn uses a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Utility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layer.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b="1" dirty="0">
                <a:solidFill>
                  <a:srgbClr val="333333"/>
                </a:solidFill>
                <a:latin typeface="Verdana" panose="020B0604030504040204" pitchFamily="34" charset="0"/>
              </a:rPr>
              <a:t>Problem: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Policy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layer is sensitive to changes all the way down in the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Utility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layer. 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BD34091F-C500-48EA-B07C-C82C136D87A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1965" end="30050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0BDA02-0E5C-4994-B0D5-28AA1FC68EA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4701" y="2687944"/>
              <a:ext cx="9655684" cy="327971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0BDA02-0E5C-4994-B0D5-28AA1FC68E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701" y="2678944"/>
                <a:ext cx="9673324" cy="3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9102830"/>
      </p:ext>
    </p:extLst>
  </p:cSld>
  <p:clrMapOvr>
    <a:masterClrMapping/>
  </p:clrMapOvr>
  <p:transition spd="med" advTm="268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DIP – Inverted Layering (more appropriate!)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1DACD-9DCA-4E44-AA70-CC00EA672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36" y="2061220"/>
            <a:ext cx="7789937" cy="7712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53E85B-C31A-4816-9D72-11BF1C6D5BBF}"/>
              </a:ext>
            </a:extLst>
          </p:cNvPr>
          <p:cNvSpPr/>
          <p:nvPr/>
        </p:nvSpPr>
        <p:spPr>
          <a:xfrm>
            <a:off x="8878664" y="3422119"/>
            <a:ext cx="3384376" cy="22467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Each upper-level layer declares an abstract interface for the services it needs. </a:t>
            </a:r>
            <a:endParaRPr lang="en-IE" sz="2800" dirty="0"/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5948F296-FF80-4908-A5F8-6D2D9D5B17B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8829" end="24886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58DA67-157B-4EB7-8A64-E0BBB9B11B4F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5633" y="2567529"/>
              <a:ext cx="7731581" cy="636138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58DA67-157B-4EB7-8A64-E0BBB9B11B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6633" y="2558529"/>
                <a:ext cx="7749221" cy="6379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2709"/>
      </p:ext>
    </p:extLst>
  </p:cSld>
  <p:clrMapOvr>
    <a:masterClrMapping/>
  </p:clrMapOvr>
  <p:transition spd="med" advTm="516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DIP – Inverted Layering (more appropriate!)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1DACD-9DCA-4E44-AA70-CC00EA672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36" y="2061220"/>
            <a:ext cx="7789937" cy="7712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53E85B-C31A-4816-9D72-11BF1C6D5BBF}"/>
              </a:ext>
            </a:extLst>
          </p:cNvPr>
          <p:cNvSpPr/>
          <p:nvPr/>
        </p:nvSpPr>
        <p:spPr>
          <a:xfrm>
            <a:off x="8590632" y="3220616"/>
            <a:ext cx="3842668" cy="44012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lower-level layers are then realized from these abstract interfaces.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Each higher-level class uses the next lowest layer through the abstract interface. </a:t>
            </a:r>
            <a:endParaRPr lang="en-IE" sz="2800" dirty="0"/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ECD7FFA3-50E8-4E23-B5A5-E9956354234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20465" end="23583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4682"/>
      </p:ext>
    </p:extLst>
  </p:cSld>
  <p:clrMapOvr>
    <a:masterClrMapping/>
  </p:clrMapOvr>
  <p:transition spd="med" advTm="130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DIP – Inverted Layering (more appropriate!)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1DACD-9DCA-4E44-AA70-CC00EA672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36" y="2061220"/>
            <a:ext cx="7789937" cy="7712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53E85B-C31A-4816-9D72-11BF1C6D5BBF}"/>
              </a:ext>
            </a:extLst>
          </p:cNvPr>
          <p:cNvSpPr/>
          <p:nvPr/>
        </p:nvSpPr>
        <p:spPr>
          <a:xfrm>
            <a:off x="8662640" y="3292624"/>
            <a:ext cx="3888432" cy="440120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Now, the upper layers do not depend on the lower layers.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Instead, the lower layers depend on abstract service interfaces </a:t>
            </a:r>
            <a:r>
              <a:rPr lang="en-IE" sz="2800" i="1" dirty="0">
                <a:solidFill>
                  <a:srgbClr val="333333"/>
                </a:solidFill>
                <a:latin typeface="Verdana" panose="020B0604030504040204" pitchFamily="34" charset="0"/>
              </a:rPr>
              <a:t>declared in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upper layers. </a:t>
            </a:r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AC161FBF-65B7-4FC5-8C51-1F074CCD586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33495" end="21413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53EA41-A0D5-46E5-9002-C5843A8DE5BF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6335" y="4354738"/>
              <a:ext cx="5442433" cy="293273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53EA41-A0D5-46E5-9002-C5843A8DE5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7335" y="4345739"/>
                <a:ext cx="5460073" cy="29503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006557"/>
      </p:ext>
    </p:extLst>
  </p:cSld>
  <p:clrMapOvr>
    <a:masterClrMapping/>
  </p:clrMapOvr>
  <p:transition spd="med" advTm="21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DIP – Inverted Layering (more appropriate!)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1DACD-9DCA-4E44-AA70-CC00EA672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36" y="2061220"/>
            <a:ext cx="7789937" cy="7712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53E85B-C31A-4816-9D72-11BF1C6D5BBF}"/>
              </a:ext>
            </a:extLst>
          </p:cNvPr>
          <p:cNvSpPr/>
          <p:nvPr/>
        </p:nvSpPr>
        <p:spPr>
          <a:xfrm>
            <a:off x="8518624" y="3172410"/>
            <a:ext cx="3888432" cy="52629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3200" dirty="0" err="1">
                <a:solidFill>
                  <a:srgbClr val="C00000"/>
                </a:solidFill>
              </a:rPr>
              <a:t>PolicyLayer</a:t>
            </a:r>
            <a:r>
              <a:rPr lang="en-IE" sz="3200" dirty="0"/>
              <a:t> can be reused in any context that defines lower-level modules</a:t>
            </a:r>
          </a:p>
          <a:p>
            <a:r>
              <a:rPr lang="en-IE" sz="3200" dirty="0"/>
              <a:t>that conform to the </a:t>
            </a:r>
            <a:r>
              <a:rPr lang="en-IE" sz="3200" dirty="0" err="1">
                <a:solidFill>
                  <a:srgbClr val="C00000"/>
                </a:solidFill>
              </a:rPr>
              <a:t>PolicyService</a:t>
            </a:r>
            <a:r>
              <a:rPr lang="en-IE" sz="3200" dirty="0">
                <a:solidFill>
                  <a:srgbClr val="C00000"/>
                </a:solidFill>
              </a:rPr>
              <a:t>-Interface</a:t>
            </a:r>
            <a:r>
              <a:rPr lang="en-IE" sz="2800" dirty="0">
                <a:solidFill>
                  <a:schemeClr val="tx1"/>
                </a:solidFill>
              </a:rPr>
              <a:t>.</a:t>
            </a:r>
          </a:p>
          <a:p>
            <a:endParaRPr lang="en-IE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IE" sz="2800" dirty="0">
                <a:solidFill>
                  <a:schemeClr val="tx1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This is called </a:t>
            </a:r>
            <a:br>
              <a:rPr lang="en-IE" sz="2800" dirty="0">
                <a:solidFill>
                  <a:schemeClr val="tx1"/>
                </a:solidFill>
                <a:latin typeface="Verdana" panose="020B0604030504040204" pitchFamily="34" charset="0"/>
                <a:sym typeface="Wingdings" panose="05000000000000000000" pitchFamily="2" charset="2"/>
              </a:rPr>
            </a:br>
            <a:r>
              <a:rPr lang="en-IE" sz="2800" dirty="0">
                <a:solidFill>
                  <a:schemeClr val="tx1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Dependency Inversion.</a:t>
            </a:r>
            <a:endParaRPr lang="en-IE" sz="60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DD97A18E-5EB8-471E-AA82-F58D2E8DCB3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55199" end="198945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C1E8CE-979E-46C3-9A4B-0BD2B46CE28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49519" y="3784352"/>
              <a:ext cx="1318543" cy="14101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C1E8CE-979E-46C3-9A4B-0BD2B46CE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0517" y="3775359"/>
                <a:ext cx="1336186" cy="158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045993"/>
      </p:ext>
    </p:extLst>
  </p:cSld>
  <p:clrMapOvr>
    <a:masterClrMapping/>
  </p:clrMapOvr>
  <p:transition spd="med" advTm="151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D84937-BAD9-4C79-AE3D-B428548E8CD9}"/>
              </a:ext>
            </a:extLst>
          </p:cNvPr>
          <p:cNvSpPr/>
          <p:nvPr/>
        </p:nvSpPr>
        <p:spPr>
          <a:xfrm>
            <a:off x="1245816" y="3364632"/>
            <a:ext cx="10801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0" i="1" dirty="0">
                <a:solidFill>
                  <a:srgbClr val="C00000"/>
                </a:solidFill>
                <a:latin typeface="Verdana" panose="020B0604030504040204" pitchFamily="34" charset="0"/>
              </a:rPr>
              <a:t>Dependency inversion can be applied wherever one class sends a message to another.</a:t>
            </a:r>
          </a:p>
          <a:p>
            <a:endParaRPr lang="en-IE" sz="4000" i="1" dirty="0">
              <a:solidFill>
                <a:srgbClr val="C00000"/>
              </a:solidFill>
              <a:latin typeface="Verdana" panose="020B0604030504040204" pitchFamily="34" charset="0"/>
            </a:endParaRPr>
          </a:p>
          <a:p>
            <a:pPr algn="ctr"/>
            <a:r>
              <a:rPr lang="en-IE" sz="4000" i="1" dirty="0">
                <a:solidFill>
                  <a:srgbClr val="333333"/>
                </a:solidFill>
                <a:latin typeface="Verdana" panose="020B0604030504040204" pitchFamily="34" charset="0"/>
              </a:rPr>
              <a:t>Consider this simple example that violates DIP.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B6C3BE70-68D8-4A18-8BCF-07CF8A305AD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70387" end="186946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61484"/>
      </p:ext>
    </p:extLst>
  </p:cSld>
  <p:clrMapOvr>
    <a:masterClrMapping/>
  </p:clrMapOvr>
  <p:transition spd="med" advTm="119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686DB-173A-4E1D-9D8B-01DEB905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6DDC7D7E-FBBA-49EB-9501-A3ACB865858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82386" end="17145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3301"/>
      </p:ext>
    </p:extLst>
  </p:cSld>
  <p:clrMapOvr>
    <a:masterClrMapping/>
  </p:clrMapOvr>
  <p:transition spd="med" advTm="154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527472"/>
            <a:ext cx="11861800" cy="1397000"/>
          </a:xfrm>
        </p:spPr>
        <p:txBody>
          <a:bodyPr/>
          <a:lstStyle/>
          <a:p>
            <a:r>
              <a:rPr lang="en-IE" dirty="0"/>
              <a:t>SOLID Class Design Principles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57784" y="3004592"/>
            <a:ext cx="6434956" cy="5607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i="1" dirty="0">
                <a:solidFill>
                  <a:schemeClr val="tx1"/>
                </a:solidFill>
              </a:rPr>
              <a:t>In this talk, we will refer to the SOLID principles examples in this book.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SOLID </a:t>
            </a:r>
            <a:r>
              <a:rPr lang="en-IE" sz="3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IE" sz="3200" dirty="0">
                <a:solidFill>
                  <a:schemeClr val="tx1"/>
                </a:solidFill>
              </a:rPr>
              <a:t> five principles for object-oriented class design i.e. 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	best guidelines for building a 	maintainable object-oriented 	system.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B91BF-6102-4E6C-BAAD-C9A8F00B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552" y="3004592"/>
            <a:ext cx="4059509" cy="5190157"/>
          </a:xfrm>
          <a:prstGeom prst="rect">
            <a:avLst/>
          </a:prstGeom>
        </p:spPr>
      </p:pic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C8AEA99D-34EC-4DDB-BCCF-0DCE355DC0C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412" end="553274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4930"/>
      </p:ext>
    </p:extLst>
  </p:cSld>
  <p:clrMapOvr>
    <a:masterClrMapping/>
  </p:clrMapOvr>
  <p:transition spd="med" advTm="116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3CC0E-0FA3-4AE4-AC66-6C3103DFF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D3BAE9-DAB7-4BCB-B536-41F3B9061840}"/>
              </a:ext>
            </a:extLst>
          </p:cNvPr>
          <p:cNvSpPr/>
          <p:nvPr/>
        </p:nvSpPr>
        <p:spPr>
          <a:xfrm>
            <a:off x="1389832" y="5164832"/>
            <a:ext cx="43924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object, receives a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Poll</a:t>
            </a:r>
            <a:r>
              <a:rPr lang="en-IE" sz="2800" dirty="0">
                <a:solidFill>
                  <a:srgbClr val="C00000"/>
                </a:solidFill>
                <a:latin typeface="Verdana" panose="020B0604030504040204" pitchFamily="34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message and determines whether the user has pressed the button. </a:t>
            </a:r>
            <a:endParaRPr lang="en-IE" sz="2800" dirty="0"/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3C0E5747-1B20-4E54-9610-7882E7F6CEA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97879" end="163821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5195"/>
      </p:ext>
    </p:extLst>
  </p:cSld>
  <p:clrMapOvr>
    <a:masterClrMapping/>
  </p:clrMapOvr>
  <p:transition spd="med" advTm="76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5807B5-70AD-4AF4-A8AB-3BAE8BED340D}"/>
              </a:ext>
            </a:extLst>
          </p:cNvPr>
          <p:cNvSpPr/>
          <p:nvPr/>
        </p:nvSpPr>
        <p:spPr>
          <a:xfrm>
            <a:off x="7078464" y="5264130"/>
            <a:ext cx="53743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600" dirty="0">
                <a:solidFill>
                  <a:srgbClr val="333333"/>
                </a:solidFill>
                <a:latin typeface="Verdana" panose="020B0604030504040204" pitchFamily="34" charset="0"/>
              </a:rPr>
              <a:t>Button messages the lamp. On receiving 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600" dirty="0" err="1">
                <a:solidFill>
                  <a:srgbClr val="7A0029"/>
                </a:solidFill>
                <a:latin typeface="Courier New" panose="02070309020205020404" pitchFamily="49" charset="0"/>
              </a:rPr>
              <a:t>TurnOn</a:t>
            </a:r>
            <a:r>
              <a:rPr lang="en-IE" sz="2600" dirty="0">
                <a:solidFill>
                  <a:srgbClr val="7A0029"/>
                </a:solidFill>
                <a:latin typeface="Courier New" panose="02070309020205020404" pitchFamily="49" charset="0"/>
              </a:rPr>
              <a:t> </a:t>
            </a:r>
            <a:r>
              <a:rPr lang="en-IE" sz="2600" dirty="0">
                <a:solidFill>
                  <a:srgbClr val="333333"/>
                </a:solidFill>
                <a:latin typeface="Verdana" panose="020B0604030504040204" pitchFamily="34" charset="0"/>
              </a:rPr>
              <a:t>message, the </a:t>
            </a:r>
            <a:r>
              <a:rPr lang="en-IE" sz="2600" dirty="0">
                <a:solidFill>
                  <a:srgbClr val="7A0029"/>
                </a:solidFill>
                <a:latin typeface="Courier New" panose="02070309020205020404" pitchFamily="49" charset="0"/>
              </a:rPr>
              <a:t>Lamp </a:t>
            </a:r>
            <a:r>
              <a:rPr lang="en-IE" sz="2600" dirty="0">
                <a:solidFill>
                  <a:srgbClr val="333333"/>
                </a:solidFill>
                <a:latin typeface="Verdana" panose="020B0604030504040204" pitchFamily="34" charset="0"/>
              </a:rPr>
              <a:t>object turns on a light.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600" dirty="0" err="1">
                <a:solidFill>
                  <a:srgbClr val="7A0029"/>
                </a:solidFill>
                <a:latin typeface="Courier New" panose="02070309020205020404" pitchFamily="49" charset="0"/>
              </a:rPr>
              <a:t>TurnOff</a:t>
            </a:r>
            <a:r>
              <a:rPr lang="en-IE" sz="2600" dirty="0">
                <a:solidFill>
                  <a:srgbClr val="7A0029"/>
                </a:solidFill>
                <a:latin typeface="Courier New" panose="02070309020205020404" pitchFamily="49" charset="0"/>
              </a:rPr>
              <a:t> </a:t>
            </a:r>
            <a:r>
              <a:rPr lang="en-IE" sz="2600" dirty="0">
                <a:solidFill>
                  <a:srgbClr val="333333"/>
                </a:solidFill>
                <a:latin typeface="Verdana" panose="020B0604030504040204" pitchFamily="34" charset="0"/>
              </a:rPr>
              <a:t>message, it turns off that light.</a:t>
            </a:r>
            <a:endParaRPr lang="en-IE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0CE98-B0EF-4688-8DEF-BB7E0E4C4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528E9-AD21-4D1E-8A57-82A92B430901}"/>
              </a:ext>
            </a:extLst>
          </p:cNvPr>
          <p:cNvSpPr txBox="1"/>
          <p:nvPr/>
        </p:nvSpPr>
        <p:spPr>
          <a:xfrm>
            <a:off x="5638304" y="3289848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4FB5EE-C409-4CBF-94AB-41AB8C51B90F}"/>
              </a:ext>
            </a:extLst>
          </p:cNvPr>
          <p:cNvSpPr/>
          <p:nvPr/>
        </p:nvSpPr>
        <p:spPr>
          <a:xfrm>
            <a:off x="1389832" y="5164832"/>
            <a:ext cx="43924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object, receives a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Poll</a:t>
            </a:r>
            <a:r>
              <a:rPr lang="en-IE" sz="2800" dirty="0">
                <a:solidFill>
                  <a:srgbClr val="C00000"/>
                </a:solidFill>
                <a:latin typeface="Verdana" panose="020B0604030504040204" pitchFamily="34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message and determines whether the user has pressed the button. </a:t>
            </a:r>
            <a:endParaRPr lang="en-IE" sz="2800" dirty="0"/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42F01BB8-842C-4C55-8D68-0AEE37248C7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05511" end="15259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47337"/>
      </p:ext>
    </p:extLst>
  </p:cSld>
  <p:clrMapOvr>
    <a:masterClrMapping/>
  </p:clrMapOvr>
  <p:transition spd="med" advTm="112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ACCE5-8511-4CFF-B5C3-A9329955F675}"/>
              </a:ext>
            </a:extLst>
          </p:cNvPr>
          <p:cNvSpPr/>
          <p:nvPr/>
        </p:nvSpPr>
        <p:spPr>
          <a:xfrm>
            <a:off x="4054128" y="4948808"/>
            <a:ext cx="6840760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C00000"/>
                </a:solidFill>
                <a:latin typeface="Courier New" panose="02070309020205020404" pitchFamily="49" charset="0"/>
              </a:rPr>
              <a:t>public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 class Button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IE" sz="2800" dirty="0">
                <a:solidFill>
                  <a:srgbClr val="C00000"/>
                </a:solidFill>
                <a:latin typeface="Courier New" panose="02070309020205020404" pitchFamily="49" charset="0"/>
              </a:rPr>
              <a:t>private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 Lamp </a:t>
            </a:r>
            <a:r>
              <a:rPr lang="en-IE" sz="2800" dirty="0" err="1">
                <a:solidFill>
                  <a:schemeClr val="tx1"/>
                </a:solidFill>
                <a:latin typeface="Courier New" panose="02070309020205020404" pitchFamily="49" charset="0"/>
              </a:rPr>
              <a:t>lamp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IE" sz="28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IE" sz="2800" dirty="0">
                <a:solidFill>
                  <a:srgbClr val="C00000"/>
                </a:solidFill>
                <a:latin typeface="Courier New" panose="02070309020205020404" pitchFamily="49" charset="0"/>
              </a:rPr>
              <a:t>public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 void Poll()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  {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		</a:t>
            </a:r>
            <a:r>
              <a:rPr lang="en-IE" sz="2800" dirty="0">
                <a:solidFill>
                  <a:srgbClr val="C00000"/>
                </a:solidFill>
                <a:latin typeface="Courier New" panose="02070309020205020404" pitchFamily="49" charset="0"/>
              </a:rPr>
              <a:t>if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IE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(/*some condition*/)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			</a:t>
            </a:r>
            <a:r>
              <a:rPr lang="en-IE" sz="2800" dirty="0" err="1">
                <a:solidFill>
                  <a:schemeClr val="tx1"/>
                </a:solidFill>
                <a:latin typeface="Courier New" panose="02070309020205020404" pitchFamily="49" charset="0"/>
              </a:rPr>
              <a:t>lamp.TurnOn</a:t>
            </a:r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IE" sz="2800" dirty="0">
                <a:solidFill>
                  <a:schemeClr val="tx1"/>
                </a:solidFill>
                <a:latin typeface="Courier New" panose="02070309020205020404" pitchFamily="49" charset="0"/>
              </a:rPr>
              <a:t>}</a:t>
            </a:r>
            <a:endParaRPr lang="en-IE" sz="2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9F68C-6E45-4EAA-89AB-8A4684BB5758}"/>
              </a:ext>
            </a:extLst>
          </p:cNvPr>
          <p:cNvSpPr txBox="1"/>
          <p:nvPr/>
        </p:nvSpPr>
        <p:spPr>
          <a:xfrm>
            <a:off x="1677864" y="6713004"/>
            <a:ext cx="223224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Code Example: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760D6A-449B-4618-BBDC-FC3332AE2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AC87A-AF8C-4529-B220-8637BC3F7B5D}"/>
              </a:ext>
            </a:extLst>
          </p:cNvPr>
          <p:cNvSpPr txBox="1"/>
          <p:nvPr/>
        </p:nvSpPr>
        <p:spPr>
          <a:xfrm>
            <a:off x="5638304" y="3289848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0B477407-99A8-48D9-AEA8-F8DCEBCA9C1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16735" end="134762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1FEC5C-44AC-4456-8FA0-50DFA0EAD3F5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0489" y="5701483"/>
              <a:ext cx="4267438" cy="294065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1FEC5C-44AC-4456-8FA0-50DFA0EAD3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91489" y="5692484"/>
                <a:ext cx="4285078" cy="2958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596159"/>
      </p:ext>
    </p:extLst>
  </p:cSld>
  <p:clrMapOvr>
    <a:masterClrMapping/>
  </p:clrMapOvr>
  <p:transition spd="med" advTm="178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760D6A-449B-4618-BBDC-FC3332AE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AC87A-AF8C-4529-B220-8637BC3F7B5D}"/>
              </a:ext>
            </a:extLst>
          </p:cNvPr>
          <p:cNvSpPr txBox="1"/>
          <p:nvPr/>
        </p:nvSpPr>
        <p:spPr>
          <a:xfrm>
            <a:off x="5638304" y="3289848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937A0-414D-43E8-8DF6-3EB01C0B56B2}"/>
              </a:ext>
            </a:extLst>
          </p:cNvPr>
          <p:cNvSpPr txBox="1"/>
          <p:nvPr/>
        </p:nvSpPr>
        <p:spPr>
          <a:xfrm>
            <a:off x="1677864" y="5452864"/>
            <a:ext cx="10225136" cy="3426579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5400" b="1" dirty="0">
                <a:solidFill>
                  <a:srgbClr val="0070C0"/>
                </a:solidFill>
              </a:rPr>
              <a:t>Naïve Implementation!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5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Helvetica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5400" dirty="0">
                <a:solidFill>
                  <a:srgbClr val="0070C0"/>
                </a:solidFill>
              </a:rPr>
              <a:t>The </a:t>
            </a:r>
            <a:r>
              <a:rPr lang="en-IE" sz="5400" dirty="0">
                <a:solidFill>
                  <a:srgbClr val="C00000"/>
                </a:solidFill>
              </a:rPr>
              <a:t>Button </a:t>
            </a:r>
            <a:r>
              <a:rPr lang="en-IE" sz="5400" dirty="0">
                <a:solidFill>
                  <a:srgbClr val="0070C0"/>
                </a:solidFill>
              </a:rPr>
              <a:t>class </a:t>
            </a:r>
            <a:r>
              <a:rPr lang="en-IE" sz="5400" b="1" dirty="0">
                <a:solidFill>
                  <a:srgbClr val="0070C0"/>
                </a:solidFill>
              </a:rPr>
              <a:t>depends </a:t>
            </a:r>
            <a:r>
              <a:rPr lang="en-IE" sz="5400" dirty="0">
                <a:solidFill>
                  <a:srgbClr val="0070C0"/>
                </a:solidFill>
              </a:rPr>
              <a:t>directly on the </a:t>
            </a:r>
            <a:r>
              <a:rPr lang="en-IE" sz="5400" dirty="0">
                <a:solidFill>
                  <a:srgbClr val="C00000"/>
                </a:solidFill>
              </a:rPr>
              <a:t>Lamp </a:t>
            </a:r>
            <a:r>
              <a:rPr lang="en-IE" sz="5400" dirty="0">
                <a:solidFill>
                  <a:srgbClr val="0070C0"/>
                </a:solidFill>
              </a:rPr>
              <a:t>class.</a:t>
            </a:r>
            <a:endParaRPr kumimoji="0" lang="en-IE" sz="540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Helvetica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EB04A357-5C83-4834-BD32-A19DAEC46E6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34570" end="12311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37116"/>
      </p:ext>
    </p:extLst>
  </p:cSld>
  <p:clrMapOvr>
    <a:masterClrMapping/>
  </p:clrMapOvr>
  <p:transition spd="med" advTm="116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74EF-CAA7-4FF7-A484-3E426923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 Simple Example (that violates DIP)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760D6A-449B-4618-BBDC-FC3332AE2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2634233"/>
            <a:ext cx="9315450" cy="2314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AC87A-AF8C-4529-B220-8637BC3F7B5D}"/>
              </a:ext>
            </a:extLst>
          </p:cNvPr>
          <p:cNvSpPr txBox="1"/>
          <p:nvPr/>
        </p:nvSpPr>
        <p:spPr>
          <a:xfrm>
            <a:off x="5638304" y="3289848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75694-0C08-4F45-B1D8-D1521153E34D}"/>
              </a:ext>
            </a:extLst>
          </p:cNvPr>
          <p:cNvSpPr/>
          <p:nvPr/>
        </p:nvSpPr>
        <p:spPr>
          <a:xfrm>
            <a:off x="957784" y="5543081"/>
            <a:ext cx="115212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0070C0"/>
                </a:solidFill>
                <a:latin typeface="Verdana" panose="020B0604030504040204" pitchFamily="34" charset="0"/>
              </a:rPr>
              <a:t>DEPENDENCY: </a:t>
            </a:r>
            <a:r>
              <a:rPr lang="en-IE" sz="2800" b="1" dirty="0">
                <a:solidFill>
                  <a:srgbClr val="333333"/>
                </a:solidFill>
                <a:latin typeface="Verdana" panose="020B0604030504040204" pitchFamily="34" charset="0"/>
              </a:rPr>
              <a:t>	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This dependency implies that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										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will be affected by changes to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Lamp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b="1" dirty="0">
                <a:solidFill>
                  <a:srgbClr val="0070C0"/>
                </a:solidFill>
                <a:latin typeface="Verdana" panose="020B0604030504040204" pitchFamily="34" charset="0"/>
              </a:rPr>
              <a:t>REUSE: </a:t>
            </a:r>
            <a:r>
              <a:rPr lang="en-IE" sz="2800" b="1" dirty="0">
                <a:solidFill>
                  <a:srgbClr val="333333"/>
                </a:solidFill>
                <a:latin typeface="Verdana" panose="020B0604030504040204" pitchFamily="34" charset="0"/>
              </a:rPr>
              <a:t>				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Also, it will not be possible to reuse </a:t>
            </a:r>
          </a:p>
          <a:p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							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to control, say, a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Motor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object. In 							this model,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objects control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Lamp </a:t>
            </a:r>
          </a:p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							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objects and </a:t>
            </a:r>
            <a:r>
              <a:rPr lang="en-IE" sz="2800" i="1" dirty="0">
                <a:solidFill>
                  <a:srgbClr val="333333"/>
                </a:solidFill>
                <a:latin typeface="Verdana" panose="020B0604030504040204" pitchFamily="34" charset="0"/>
              </a:rPr>
              <a:t>only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Lamp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objects.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D1FE00C2-2274-4CD2-BA6E-706BE346101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46219" end="94700.733300000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0614"/>
      </p:ext>
    </p:extLst>
  </p:cSld>
  <p:clrMapOvr>
    <a:masterClrMapping/>
  </p:clrMapOvr>
  <p:transition spd="med" advTm="284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2DB640-611C-4C82-AA7A-8D67CA324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28" y="268288"/>
            <a:ext cx="9315450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93A50-5BCA-4676-B09A-1836D0168A0F}"/>
              </a:ext>
            </a:extLst>
          </p:cNvPr>
          <p:cNvSpPr txBox="1"/>
          <p:nvPr/>
        </p:nvSpPr>
        <p:spPr>
          <a:xfrm>
            <a:off x="4247357" y="844352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65914-2DF5-4053-AACD-23D0F59B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476104"/>
            <a:ext cx="11861800" cy="2336800"/>
          </a:xfrm>
        </p:spPr>
        <p:txBody>
          <a:bodyPr/>
          <a:lstStyle/>
          <a:p>
            <a:pPr algn="ctr"/>
            <a:r>
              <a:rPr lang="en-IE" dirty="0"/>
              <a:t>Let’s now invert this dependency on </a:t>
            </a:r>
            <a:br>
              <a:rPr lang="en-IE" dirty="0"/>
            </a:br>
            <a:r>
              <a:rPr lang="en-IE" dirty="0">
                <a:solidFill>
                  <a:srgbClr val="C00000"/>
                </a:solidFill>
              </a:rPr>
              <a:t>Lamp </a:t>
            </a:r>
            <a:r>
              <a:rPr lang="en-IE" dirty="0"/>
              <a:t>and see what happens!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F678BC97-BD92-4EF7-A927-129F08E88DD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74632" end="87878.733300000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37716"/>
      </p:ext>
    </p:extLst>
  </p:cSld>
  <p:clrMapOvr>
    <a:masterClrMapping/>
  </p:clrMapOvr>
  <p:transition spd="med" advTm="68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D9A2-85CF-41F6-A05B-9987F2373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280" y="4444752"/>
            <a:ext cx="7512006" cy="5241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2DB640-611C-4C82-AA7A-8D67CA324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28" y="268288"/>
            <a:ext cx="9315450" cy="2314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93A50-5BCA-4676-B09A-1836D0168A0F}"/>
              </a:ext>
            </a:extLst>
          </p:cNvPr>
          <p:cNvSpPr txBox="1"/>
          <p:nvPr/>
        </p:nvSpPr>
        <p:spPr>
          <a:xfrm>
            <a:off x="4247357" y="844352"/>
            <a:ext cx="15841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>
                <a:solidFill>
                  <a:srgbClr val="C00000"/>
                </a:solidFill>
              </a:rPr>
              <a:t>messages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D9EA1562-C124-4A3F-BB05-A63E63443F6E}"/>
              </a:ext>
            </a:extLst>
          </p:cNvPr>
          <p:cNvSpPr/>
          <p:nvPr/>
        </p:nvSpPr>
        <p:spPr>
          <a:xfrm>
            <a:off x="5278264" y="2886720"/>
            <a:ext cx="3623195" cy="1430179"/>
          </a:xfrm>
          <a:prstGeom prst="downArrowCallou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becomes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C1571-23F6-4EF5-BBE9-2013CD569866}"/>
              </a:ext>
            </a:extLst>
          </p:cNvPr>
          <p:cNvSpPr txBox="1"/>
          <p:nvPr/>
        </p:nvSpPr>
        <p:spPr>
          <a:xfrm>
            <a:off x="8590632" y="5339625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messages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FD5-4D18-4A8D-807A-BAED470F4B32}"/>
              </a:ext>
            </a:extLst>
          </p:cNvPr>
          <p:cNvSpPr txBox="1"/>
          <p:nvPr/>
        </p:nvSpPr>
        <p:spPr>
          <a:xfrm>
            <a:off x="11254928" y="7469088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implements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446951AE-A112-4467-BB56-FDC9F23097E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81454" end="65587.733300000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67F82F-EE76-46FC-96E7-0F8EAC05EC9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28297" y="3529263"/>
              <a:ext cx="3385241" cy="3951507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67F82F-EE76-46FC-96E7-0F8EAC05EC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19298" y="3520263"/>
                <a:ext cx="3402880" cy="39691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492896"/>
      </p:ext>
    </p:extLst>
  </p:cSld>
  <p:clrMapOvr>
    <a:masterClrMapping/>
  </p:clrMapOvr>
  <p:transition spd="med" advTm="222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D9A2-85CF-41F6-A05B-9987F237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80" y="4444752"/>
            <a:ext cx="7512006" cy="5241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C1571-23F6-4EF5-BBE9-2013CD569866}"/>
              </a:ext>
            </a:extLst>
          </p:cNvPr>
          <p:cNvSpPr txBox="1"/>
          <p:nvPr/>
        </p:nvSpPr>
        <p:spPr>
          <a:xfrm>
            <a:off x="8590632" y="5339625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messages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FD5-4D18-4A8D-807A-BAED470F4B32}"/>
              </a:ext>
            </a:extLst>
          </p:cNvPr>
          <p:cNvSpPr txBox="1"/>
          <p:nvPr/>
        </p:nvSpPr>
        <p:spPr>
          <a:xfrm>
            <a:off x="11254928" y="7469088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implements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672270-47CB-4C0B-AF00-E2E832E7EECE}"/>
              </a:ext>
            </a:extLst>
          </p:cNvPr>
          <p:cNvSpPr/>
          <p:nvPr/>
        </p:nvSpPr>
        <p:spPr>
          <a:xfrm>
            <a:off x="2397944" y="1060376"/>
            <a:ext cx="9731920" cy="2677656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now holds an association to something called a </a:t>
            </a:r>
            <a:r>
              <a:rPr lang="en-IE" sz="2800" dirty="0" err="1">
                <a:solidFill>
                  <a:srgbClr val="7A0029"/>
                </a:solidFill>
                <a:latin typeface="Courier New" panose="02070309020205020404" pitchFamily="49" charset="0"/>
              </a:rPr>
              <a:t>ButtonServer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, which provides the interfaces that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can use to turn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something</a:t>
            </a:r>
            <a:r>
              <a:rPr lang="en-IE" sz="2800" i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on or off.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can now control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anything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 implementing </a:t>
            </a:r>
            <a:r>
              <a:rPr lang="en-IE" sz="2800" dirty="0" err="1">
                <a:solidFill>
                  <a:srgbClr val="7A0029"/>
                </a:solidFill>
                <a:latin typeface="Courier New" panose="02070309020205020404" pitchFamily="49" charset="0"/>
              </a:rPr>
              <a:t>ButtonServer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 flexibility and reuse!</a:t>
            </a:r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tmp13D1">
            <a:hlinkClick r:id="" action="ppaction://media"/>
            <a:extLst>
              <a:ext uri="{FF2B5EF4-FFF2-40B4-BE49-F238E27FC236}">
                <a16:creationId xmlns:a16="http://schemas.microsoft.com/office/drawing/2014/main" id="{8A379B1C-EFE3-4744-9CD5-6CBCB778EF0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03745" end="4569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51251"/>
      </p:ext>
    </p:extLst>
  </p:cSld>
  <p:clrMapOvr>
    <a:masterClrMapping/>
  </p:clrMapOvr>
  <p:transition spd="med" advTm="198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D9A2-85CF-41F6-A05B-9987F237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80" y="4444752"/>
            <a:ext cx="7512006" cy="5241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C1571-23F6-4EF5-BBE9-2013CD569866}"/>
              </a:ext>
            </a:extLst>
          </p:cNvPr>
          <p:cNvSpPr txBox="1"/>
          <p:nvPr/>
        </p:nvSpPr>
        <p:spPr>
          <a:xfrm>
            <a:off x="8590632" y="5339625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messages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FD5-4D18-4A8D-807A-BAED470F4B32}"/>
              </a:ext>
            </a:extLst>
          </p:cNvPr>
          <p:cNvSpPr txBox="1"/>
          <p:nvPr/>
        </p:nvSpPr>
        <p:spPr>
          <a:xfrm>
            <a:off x="11254928" y="7469088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implements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59F54-3D5C-4907-826E-EE5528D85013}"/>
              </a:ext>
            </a:extLst>
          </p:cNvPr>
          <p:cNvSpPr/>
          <p:nvPr/>
        </p:nvSpPr>
        <p:spPr>
          <a:xfrm>
            <a:off x="597744" y="5749994"/>
            <a:ext cx="4464496" cy="3108543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Lamp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implements the</a:t>
            </a:r>
          </a:p>
          <a:p>
            <a:r>
              <a:rPr lang="en-IE" sz="2800" dirty="0" err="1">
                <a:solidFill>
                  <a:srgbClr val="7A0029"/>
                </a:solidFill>
                <a:latin typeface="Courier New" panose="02070309020205020404" pitchFamily="49" charset="0"/>
              </a:rPr>
              <a:t>ButtonServer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interface.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Lamp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is now doing the </a:t>
            </a:r>
            <a:r>
              <a:rPr lang="en-IE" sz="2800" b="1" dirty="0">
                <a:solidFill>
                  <a:srgbClr val="333333"/>
                </a:solidFill>
                <a:latin typeface="Verdana" panose="020B0604030504040204" pitchFamily="34" charset="0"/>
              </a:rPr>
              <a:t>depending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rather than being depended on.</a:t>
            </a:r>
            <a:endParaRPr lang="en-IE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95056-E306-47E8-BF25-8B1BCB78D0DC}"/>
              </a:ext>
            </a:extLst>
          </p:cNvPr>
          <p:cNvSpPr/>
          <p:nvPr/>
        </p:nvSpPr>
        <p:spPr>
          <a:xfrm>
            <a:off x="2397944" y="1060376"/>
            <a:ext cx="9731920" cy="2677656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now holds an association to something called a </a:t>
            </a:r>
            <a:r>
              <a:rPr lang="en-IE" sz="2800" dirty="0" err="1">
                <a:solidFill>
                  <a:srgbClr val="7A0029"/>
                </a:solidFill>
                <a:latin typeface="Courier New" panose="02070309020205020404" pitchFamily="49" charset="0"/>
              </a:rPr>
              <a:t>ButtonServer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, which provides the interfaces that 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can use to turn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something</a:t>
            </a:r>
            <a:r>
              <a:rPr lang="en-IE" sz="2800" i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on or off.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Button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can now control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anything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 implementing </a:t>
            </a:r>
            <a:r>
              <a:rPr lang="en-IE" sz="2800" dirty="0" err="1">
                <a:solidFill>
                  <a:srgbClr val="7A0029"/>
                </a:solidFill>
                <a:latin typeface="Courier New" panose="02070309020205020404" pitchFamily="49" charset="0"/>
              </a:rPr>
              <a:t>ButtonServer</a:t>
            </a:r>
            <a:r>
              <a:rPr lang="en-IE" sz="2800" dirty="0">
                <a:solidFill>
                  <a:srgbClr val="7A0029"/>
                </a:solidFill>
                <a:latin typeface="Courier New" panose="02070309020205020404" pitchFamily="49" charset="0"/>
              </a:rPr>
              <a:t> </a:t>
            </a: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 flexibility and reuse!</a:t>
            </a:r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112B3B98-96D7-4449-B06D-A4A00CAC3EB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23635" end="36726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1926"/>
      </p:ext>
    </p:extLst>
  </p:cSld>
  <p:clrMapOvr>
    <a:masterClrMapping/>
  </p:clrMapOvr>
  <p:transition spd="med" advTm="8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D9A2-85CF-41F6-A05B-9987F237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80" y="4444752"/>
            <a:ext cx="7512006" cy="5241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C1571-23F6-4EF5-BBE9-2013CD569866}"/>
              </a:ext>
            </a:extLst>
          </p:cNvPr>
          <p:cNvSpPr txBox="1"/>
          <p:nvPr/>
        </p:nvSpPr>
        <p:spPr>
          <a:xfrm>
            <a:off x="8590632" y="5339625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messages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FD5-4D18-4A8D-807A-BAED470F4B32}"/>
              </a:ext>
            </a:extLst>
          </p:cNvPr>
          <p:cNvSpPr txBox="1"/>
          <p:nvPr/>
        </p:nvSpPr>
        <p:spPr>
          <a:xfrm>
            <a:off x="11254928" y="7469088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implements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2DAA27-A2D2-4BAF-94AE-BC25AB30C600}"/>
              </a:ext>
            </a:extLst>
          </p:cNvPr>
          <p:cNvSpPr/>
          <p:nvPr/>
        </p:nvSpPr>
        <p:spPr>
          <a:xfrm>
            <a:off x="1317824" y="888772"/>
            <a:ext cx="10441160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endParaRPr lang="en-IE" sz="2800" b="1" i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/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A.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High-level modules should not depend on low-level 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modules. Both should depend on abstractions.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/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B.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Abstractions should not depend upon details. 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Details should depend upon abstractions.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52474-8613-4906-B4DF-A531B2AAE165}"/>
              </a:ext>
            </a:extLst>
          </p:cNvPr>
          <p:cNvSpPr/>
          <p:nvPr/>
        </p:nvSpPr>
        <p:spPr>
          <a:xfrm>
            <a:off x="1749872" y="5767025"/>
            <a:ext cx="3312368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3200" b="1" i="1" dirty="0">
                <a:solidFill>
                  <a:schemeClr val="tx1"/>
                </a:solidFill>
                <a:latin typeface="Verdana" panose="020B0604030504040204" pitchFamily="34" charset="0"/>
              </a:rPr>
              <a:t>Dependency Inversion </a:t>
            </a:r>
          </a:p>
          <a:p>
            <a:pPr algn="ctr"/>
            <a:r>
              <a:rPr lang="en-IE" sz="3200" b="1" i="1" dirty="0">
                <a:solidFill>
                  <a:schemeClr val="tx1"/>
                </a:solidFill>
                <a:latin typeface="Verdana" panose="020B0604030504040204" pitchFamily="34" charset="0"/>
              </a:rPr>
              <a:t>Principle</a:t>
            </a:r>
            <a:endParaRPr lang="en-IE" sz="3200" i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algn="ctr"/>
            <a:r>
              <a:rPr lang="en-IE" sz="3200" b="1" i="1" dirty="0">
                <a:solidFill>
                  <a:schemeClr val="tx1"/>
                </a:solidFill>
                <a:latin typeface="Verdana" panose="020B0604030504040204" pitchFamily="34" charset="0"/>
              </a:rPr>
              <a:t>(DIP)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10C4FB58-B7D7-40F3-BE55-8153DACBC26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32606" end="1685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64051"/>
      </p:ext>
    </p:extLst>
  </p:cSld>
  <p:clrMapOvr>
    <a:masterClrMapping/>
  </p:clrMapOvr>
  <p:transition spd="med" advTm="19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720" y="2068488"/>
            <a:ext cx="12457384" cy="7190804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S	</a:t>
            </a:r>
            <a:r>
              <a:rPr lang="en-IE" sz="2500" dirty="0">
                <a:solidFill>
                  <a:srgbClr val="FF7C80"/>
                </a:solidFill>
              </a:rPr>
              <a:t>Single Responsibility Principle (SRP).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Classes should have one, and only one,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reason to change. Keep your classes small and single-purposed.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O	</a:t>
            </a:r>
            <a:r>
              <a:rPr lang="en-IE" sz="2500" dirty="0">
                <a:solidFill>
                  <a:srgbClr val="FF7C80"/>
                </a:solidFill>
              </a:rPr>
              <a:t>Open-Closed Principle (OCP).</a:t>
            </a:r>
            <a:r>
              <a:rPr lang="en-IE" sz="2500" dirty="0">
                <a:solidFill>
                  <a:srgbClr val="FF0000"/>
                </a:solidFill>
              </a:rPr>
              <a:t>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Design classes to be open for extension but 	closed for modification; you should be able to extend a class without 		modifying it. Minimize the need to make changes to existing classes.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L	</a:t>
            </a:r>
            <a:r>
              <a:rPr lang="en-IE" sz="2500" dirty="0" err="1">
                <a:solidFill>
                  <a:srgbClr val="FF7C80"/>
                </a:solidFill>
              </a:rPr>
              <a:t>Liskov</a:t>
            </a:r>
            <a:r>
              <a:rPr lang="en-IE" sz="2500" dirty="0">
                <a:solidFill>
                  <a:srgbClr val="FF7C80"/>
                </a:solidFill>
              </a:rPr>
              <a:t> Substitution Principle (LSP).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Subtypes should be substitutable for their base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types. From a client’s perspective, override methods shouldn’t break functionality.	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IE" sz="2500" i="1" dirty="0">
                <a:solidFill>
                  <a:schemeClr val="tx1"/>
                </a:solidFill>
              </a:rPr>
              <a:t>	</a:t>
            </a:r>
            <a:r>
              <a:rPr lang="en-IE" sz="2500" dirty="0">
                <a:solidFill>
                  <a:srgbClr val="FF7C80"/>
                </a:solidFill>
              </a:rPr>
              <a:t>Interface Segregation Principle (ISP).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Clients should not be forced to depend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on methods they don’t use. Split a larger interface into a number of smaller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interfaces.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tx1"/>
                </a:solidFill>
              </a:rPr>
              <a:t>D</a:t>
            </a: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IE" sz="2500" b="1" dirty="0">
                <a:solidFill>
                  <a:srgbClr val="FF0000"/>
                </a:solidFill>
              </a:rPr>
              <a:t>Dependency Inversion Principle (DIP). </a:t>
            </a:r>
            <a:r>
              <a:rPr lang="en-IE" sz="2500" b="1" dirty="0">
                <a:solidFill>
                  <a:schemeClr val="tx1"/>
                </a:solidFill>
              </a:rPr>
              <a:t>High-level modules should not depend 	on low-level modules; both should depend on abstractions.  Abstractions 	should not depend on details; details should depend on abstractions.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6F0F6E7-09C8-44C0-85EA-34FDB378A633}"/>
              </a:ext>
            </a:extLst>
          </p:cNvPr>
          <p:cNvSpPr txBox="1">
            <a:spLocks/>
          </p:cNvSpPr>
          <p:nvPr/>
        </p:nvSpPr>
        <p:spPr>
          <a:xfrm>
            <a:off x="597744" y="4826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IE"/>
              <a:t>SOLID Class Design Principles</a:t>
            </a:r>
            <a:endParaRPr lang="en-IE" dirty="0"/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A891F6F9-4155-4F27-BF8F-48C0A75E3F7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058" end="514300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4791"/>
      </p:ext>
    </p:extLst>
  </p:cSld>
  <p:clrMapOvr>
    <a:masterClrMapping/>
  </p:clrMapOvr>
  <p:transition spd="med" advTm="389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8D9A2-85CF-41F6-A05B-9987F237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280" y="4444752"/>
            <a:ext cx="7512006" cy="5241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C1571-23F6-4EF5-BBE9-2013CD569866}"/>
              </a:ext>
            </a:extLst>
          </p:cNvPr>
          <p:cNvSpPr txBox="1"/>
          <p:nvPr/>
        </p:nvSpPr>
        <p:spPr>
          <a:xfrm>
            <a:off x="8590632" y="5339625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messages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0FD5-4D18-4A8D-807A-BAED470F4B32}"/>
              </a:ext>
            </a:extLst>
          </p:cNvPr>
          <p:cNvSpPr txBox="1"/>
          <p:nvPr/>
        </p:nvSpPr>
        <p:spPr>
          <a:xfrm>
            <a:off x="11254928" y="7469088"/>
            <a:ext cx="158417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000" dirty="0">
                <a:solidFill>
                  <a:srgbClr val="C00000"/>
                </a:solidFill>
              </a:rPr>
              <a:t>implements</a:t>
            </a:r>
            <a:endParaRPr kumimoji="0" lang="en-IE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2DAA27-A2D2-4BAF-94AE-BC25AB30C600}"/>
              </a:ext>
            </a:extLst>
          </p:cNvPr>
          <p:cNvSpPr/>
          <p:nvPr/>
        </p:nvSpPr>
        <p:spPr>
          <a:xfrm>
            <a:off x="1317824" y="888772"/>
            <a:ext cx="10441160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endParaRPr lang="en-IE" sz="2800" b="1" i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/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A.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High-level modules should not depend on low-level 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modules. Both should depend on abstractions.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/>
            <a:r>
              <a:rPr lang="en-IE" sz="2800" b="1" i="1" dirty="0">
                <a:solidFill>
                  <a:schemeClr val="tx1"/>
                </a:solidFill>
                <a:latin typeface="Verdana" panose="020B0604030504040204" pitchFamily="34" charset="0"/>
              </a:rPr>
              <a:t>B. 	</a:t>
            </a: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Abstractions should not depend upon details. </a:t>
            </a:r>
            <a:b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IE" sz="2800" i="1" dirty="0">
                <a:solidFill>
                  <a:schemeClr val="tx1"/>
                </a:solidFill>
                <a:latin typeface="Verdana" panose="020B0604030504040204" pitchFamily="34" charset="0"/>
              </a:rPr>
              <a:t>		Details should depend upon abstractions.</a:t>
            </a:r>
          </a:p>
          <a:p>
            <a:endParaRPr lang="en-IE" sz="2800" b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52474-8613-4906-B4DF-A531B2AAE165}"/>
              </a:ext>
            </a:extLst>
          </p:cNvPr>
          <p:cNvSpPr/>
          <p:nvPr/>
        </p:nvSpPr>
        <p:spPr>
          <a:xfrm>
            <a:off x="381720" y="4803506"/>
            <a:ext cx="4896544" cy="4524315"/>
          </a:xfrm>
          <a:prstGeom prst="rect">
            <a:avLst/>
          </a:prstGeom>
          <a:solidFill>
            <a:srgbClr val="E5E5FF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3200" dirty="0"/>
              <a:t>This approach is critically important for the construction of code that is resilient to change. </a:t>
            </a:r>
          </a:p>
          <a:p>
            <a:pPr algn="ctr"/>
            <a:endParaRPr lang="en-IE" sz="3200" dirty="0"/>
          </a:p>
          <a:p>
            <a:pPr algn="ctr"/>
            <a:r>
              <a:rPr lang="en-IE" sz="3200" dirty="0"/>
              <a:t>Since abstractions and details are isolated from each other, the code is much easier to maintain.</a:t>
            </a:r>
            <a:endParaRPr lang="en-IE" sz="6600" b="1" i="1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B6402298-3FB0-4D71-A64E-A7D75B7EE19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52475" end="3658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03194"/>
      </p:ext>
    </p:extLst>
  </p:cSld>
  <p:clrMapOvr>
    <a:masterClrMapping/>
  </p:clrMapOvr>
  <p:transition spd="med" advTm="131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CC31A997-A8A8-436A-8606-381DC33D9D3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65674" end="71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35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341DE2-C291-4F44-8E56-83988FB89E80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1026" name="Picture 2" descr="Image result for dependency inversion principle">
            <a:extLst>
              <a:ext uri="{FF2B5EF4-FFF2-40B4-BE49-F238E27FC236}">
                <a16:creationId xmlns:a16="http://schemas.microsoft.com/office/drawing/2014/main" id="{18614418-3D05-4C4E-85F0-96B01EDC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8" y="844352"/>
            <a:ext cx="10512028" cy="78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7D76413C-8E6E-4B69-842B-3772B3DC20E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5032" end="48594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5655"/>
      </p:ext>
    </p:extLst>
  </p:cSld>
  <p:clrMapOvr>
    <a:masterClrMapping/>
  </p:clrMapOvr>
  <p:transition spd="med" advTm="283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17504-9098-44D3-8D05-F38D4466F435}"/>
              </a:ext>
            </a:extLst>
          </p:cNvPr>
          <p:cNvSpPr/>
          <p:nvPr/>
        </p:nvSpPr>
        <p:spPr>
          <a:xfrm>
            <a:off x="1380977" y="2644552"/>
            <a:ext cx="986509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Consider a </a:t>
            </a:r>
            <a:r>
              <a:rPr lang="en-IE" sz="2800" b="1" i="1" dirty="0">
                <a:solidFill>
                  <a:srgbClr val="FF0000"/>
                </a:solidFill>
                <a:latin typeface="Verdana" panose="020B0604030504040204" pitchFamily="34" charset="0"/>
              </a:rPr>
              <a:t>(bad!) </a:t>
            </a:r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situation where a high-level module depends on a low-level module.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9DD6-8BC9-49D7-9339-6B4A0ECA2259}"/>
              </a:ext>
            </a:extLst>
          </p:cNvPr>
          <p:cNvSpPr txBox="1"/>
          <p:nvPr/>
        </p:nvSpPr>
        <p:spPr>
          <a:xfrm>
            <a:off x="1029792" y="5236840"/>
            <a:ext cx="3519537" cy="268791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High-level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important policy decisions and business models of </a:t>
            </a:r>
          </a:p>
          <a:p>
            <a:pPr algn="ctr"/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application. 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A6698-3259-4B9D-9317-52F7DA4E690E}"/>
              </a:ext>
            </a:extLst>
          </p:cNvPr>
          <p:cNvSpPr txBox="1"/>
          <p:nvPr/>
        </p:nvSpPr>
        <p:spPr>
          <a:xfrm>
            <a:off x="8302600" y="7352853"/>
            <a:ext cx="3519537" cy="19492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High-level module depends on this module.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46DBC08-6383-46F4-A36C-125A5966545B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49329" y="6580798"/>
            <a:ext cx="3753271" cy="1746681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E7008-7E15-491F-872C-7065C22D3904}"/>
              </a:ext>
            </a:extLst>
          </p:cNvPr>
          <p:cNvSpPr txBox="1"/>
          <p:nvPr/>
        </p:nvSpPr>
        <p:spPr>
          <a:xfrm>
            <a:off x="4702200" y="6077247"/>
            <a:ext cx="1800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/>
              <a:t>d</a:t>
            </a:r>
            <a:r>
              <a:rPr kumimoji="0" lang="en-I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epends on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CA3F9CCE-D573-47B6-9721-20A3FB0F7D2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3389" end="461453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B13B6F-90B4-4193-80F9-668B920D3B3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1556" y="6411296"/>
              <a:ext cx="8014873" cy="276003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B13B6F-90B4-4193-80F9-668B920D3B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556" y="6402296"/>
                <a:ext cx="8032513" cy="27776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044809"/>
      </p:ext>
    </p:extLst>
  </p:cSld>
  <p:clrMapOvr>
    <a:masterClrMapping/>
  </p:clrMapOvr>
  <p:transition spd="med" advTm="244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17504-9098-44D3-8D05-F38D4466F435}"/>
              </a:ext>
            </a:extLst>
          </p:cNvPr>
          <p:cNvSpPr/>
          <p:nvPr/>
        </p:nvSpPr>
        <p:spPr>
          <a:xfrm>
            <a:off x="1380977" y="2644552"/>
            <a:ext cx="986509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Consider a </a:t>
            </a:r>
            <a:r>
              <a:rPr lang="en-IE" sz="2800" b="1" i="1" dirty="0">
                <a:solidFill>
                  <a:srgbClr val="FF0000"/>
                </a:solidFill>
                <a:latin typeface="Verdana" panose="020B0604030504040204" pitchFamily="34" charset="0"/>
              </a:rPr>
              <a:t>(bad!) </a:t>
            </a:r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situation where a high-level module depends on a low-level module.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2E16C0-7B9F-41AD-9D86-DEE64DB26DD2}"/>
              </a:ext>
            </a:extLst>
          </p:cNvPr>
          <p:cNvSpPr/>
          <p:nvPr/>
        </p:nvSpPr>
        <p:spPr>
          <a:xfrm>
            <a:off x="8277993" y="4267344"/>
            <a:ext cx="410902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Changes to the lower-level module could directly effect the higher-level module and force it to change.</a:t>
            </a:r>
            <a:endParaRPr lang="en-I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9DD6-8BC9-49D7-9339-6B4A0ECA2259}"/>
              </a:ext>
            </a:extLst>
          </p:cNvPr>
          <p:cNvSpPr txBox="1"/>
          <p:nvPr/>
        </p:nvSpPr>
        <p:spPr>
          <a:xfrm>
            <a:off x="1029792" y="5236840"/>
            <a:ext cx="3519537" cy="268791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High-level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important policy decisions and business models of </a:t>
            </a:r>
          </a:p>
          <a:p>
            <a:pPr algn="ctr"/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application. 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A6698-3259-4B9D-9317-52F7DA4E690E}"/>
              </a:ext>
            </a:extLst>
          </p:cNvPr>
          <p:cNvSpPr txBox="1"/>
          <p:nvPr/>
        </p:nvSpPr>
        <p:spPr>
          <a:xfrm>
            <a:off x="8302600" y="7352853"/>
            <a:ext cx="3519537" cy="19492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High-level module depends on this module.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46DBC08-6383-46F4-A36C-125A5966545B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49329" y="6580798"/>
            <a:ext cx="3753271" cy="1746681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E7008-7E15-491F-872C-7065C22D3904}"/>
              </a:ext>
            </a:extLst>
          </p:cNvPr>
          <p:cNvSpPr txBox="1"/>
          <p:nvPr/>
        </p:nvSpPr>
        <p:spPr>
          <a:xfrm>
            <a:off x="4702200" y="6077247"/>
            <a:ext cx="1800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/>
              <a:t>d</a:t>
            </a:r>
            <a:r>
              <a:rPr kumimoji="0" lang="en-I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epends on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26D96EE1-C25E-458B-96F3-4E710ECA24C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07879" end="443011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FDDE2D-A5DF-4269-864E-A62A842BCF1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2908" y="4625672"/>
              <a:ext cx="8522516" cy="4471192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FDDE2D-A5DF-4269-864E-A62A842BCF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908" y="4616672"/>
                <a:ext cx="8540156" cy="44888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340098"/>
      </p:ext>
    </p:extLst>
  </p:cSld>
  <p:clrMapOvr>
    <a:masterClrMapping/>
  </p:clrMapOvr>
  <p:transition spd="med" advTm="184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17504-9098-44D3-8D05-F38D4466F435}"/>
              </a:ext>
            </a:extLst>
          </p:cNvPr>
          <p:cNvSpPr/>
          <p:nvPr/>
        </p:nvSpPr>
        <p:spPr>
          <a:xfrm>
            <a:off x="1380977" y="2644552"/>
            <a:ext cx="986509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Consider a </a:t>
            </a:r>
            <a:r>
              <a:rPr lang="en-IE" sz="2800" b="1" i="1" dirty="0">
                <a:solidFill>
                  <a:srgbClr val="FF0000"/>
                </a:solidFill>
                <a:latin typeface="Verdana" panose="020B0604030504040204" pitchFamily="34" charset="0"/>
              </a:rPr>
              <a:t>(bad!) </a:t>
            </a:r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situation where a high-level module depends on a low-level module.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2E16C0-7B9F-41AD-9D86-DEE64DB26DD2}"/>
              </a:ext>
            </a:extLst>
          </p:cNvPr>
          <p:cNvSpPr/>
          <p:nvPr/>
        </p:nvSpPr>
        <p:spPr>
          <a:xfrm>
            <a:off x="8277993" y="4267344"/>
            <a:ext cx="410902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Changes to the lower-level module could directly effect the higher-level module and force it to change.</a:t>
            </a:r>
            <a:endParaRPr lang="en-IE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09DD6-8BC9-49D7-9339-6B4A0ECA2259}"/>
              </a:ext>
            </a:extLst>
          </p:cNvPr>
          <p:cNvSpPr txBox="1"/>
          <p:nvPr/>
        </p:nvSpPr>
        <p:spPr>
          <a:xfrm>
            <a:off x="1029792" y="5236840"/>
            <a:ext cx="3519537" cy="268791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High-level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important policy decisions and business models of </a:t>
            </a:r>
          </a:p>
          <a:p>
            <a:pPr algn="ctr"/>
            <a:r>
              <a:rPr lang="en-IE" sz="2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 application. 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A6698-3259-4B9D-9317-52F7DA4E690E}"/>
              </a:ext>
            </a:extLst>
          </p:cNvPr>
          <p:cNvSpPr txBox="1"/>
          <p:nvPr/>
        </p:nvSpPr>
        <p:spPr>
          <a:xfrm>
            <a:off x="8302600" y="7352853"/>
            <a:ext cx="3519537" cy="19492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</a:t>
            </a: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Helvetica"/>
              </a:rPr>
              <a:t>-level Module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  <a:p>
            <a:pPr algn="ctr"/>
            <a:r>
              <a:rPr lang="en-I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High-level module depends on this module.</a:t>
            </a:r>
            <a:endParaRPr kumimoji="0" lang="en-IE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Helvetica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46DBC08-6383-46F4-A36C-125A5966545B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49329" y="6580798"/>
            <a:ext cx="3753271" cy="1746681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BE7008-7E15-491F-872C-7065C22D3904}"/>
              </a:ext>
            </a:extLst>
          </p:cNvPr>
          <p:cNvSpPr txBox="1"/>
          <p:nvPr/>
        </p:nvSpPr>
        <p:spPr>
          <a:xfrm>
            <a:off x="4702200" y="6077247"/>
            <a:ext cx="18002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400" dirty="0"/>
              <a:t>d</a:t>
            </a:r>
            <a:r>
              <a:rPr kumimoji="0" lang="en-IE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epends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567028-B07F-4CBB-BC79-DBC0B13F6095}"/>
              </a:ext>
            </a:extLst>
          </p:cNvPr>
          <p:cNvSpPr txBox="1"/>
          <p:nvPr/>
        </p:nvSpPr>
        <p:spPr>
          <a:xfrm rot="1358090">
            <a:off x="8390491" y="4939321"/>
            <a:ext cx="438176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Absurd!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AE367DD2-3BA1-4038-8647-992EC17BB25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26321" end="431801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334CA2-CE70-4B4C-A919-176BAFD7D4B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371" y="4773021"/>
              <a:ext cx="1396495" cy="3897637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334CA2-CE70-4B4C-A919-176BAFD7D4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64" y="4764021"/>
                <a:ext cx="1414149" cy="39152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527680"/>
      </p:ext>
    </p:extLst>
  </p:cSld>
  <p:clrMapOvr>
    <a:masterClrMapping/>
  </p:clrMapOvr>
  <p:transition spd="med" advTm="11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AB5A0-4680-4A6F-B768-D3C80041F110}"/>
              </a:ext>
            </a:extLst>
          </p:cNvPr>
          <p:cNvSpPr/>
          <p:nvPr/>
        </p:nvSpPr>
        <p:spPr>
          <a:xfrm>
            <a:off x="1313396" y="3785811"/>
            <a:ext cx="108056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It is the high-level, policy-setting modules that ought to be influencing the low-level detailed modules. </a:t>
            </a:r>
          </a:p>
          <a:p>
            <a:endParaRPr lang="en-IE" sz="28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333333"/>
                </a:solidFill>
                <a:latin typeface="Verdana" panose="020B0604030504040204" pitchFamily="34" charset="0"/>
              </a:rPr>
              <a:t>The modules that contain the high-level business rules should take precedence over, and be independent of, the modules that contain the implementation details.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7A28D-0E93-47B1-B130-A571FCA08BD6}"/>
              </a:ext>
            </a:extLst>
          </p:cNvPr>
          <p:cNvSpPr/>
          <p:nvPr/>
        </p:nvSpPr>
        <p:spPr>
          <a:xfrm>
            <a:off x="2065052" y="7816935"/>
            <a:ext cx="849694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High-level modules simply </a:t>
            </a:r>
            <a:r>
              <a:rPr lang="en-IE" sz="2800" b="1" i="1" u="sng" dirty="0">
                <a:solidFill>
                  <a:srgbClr val="333333"/>
                </a:solidFill>
                <a:latin typeface="Verdana" panose="020B0604030504040204" pitchFamily="34" charset="0"/>
              </a:rPr>
              <a:t>should not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depend on low-level modules in any way.</a:t>
            </a:r>
            <a:endParaRPr lang="en-IE" sz="2800" b="1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A674B-F631-471B-A072-0206A9FED62D}"/>
              </a:ext>
            </a:extLst>
          </p:cNvPr>
          <p:cNvSpPr/>
          <p:nvPr/>
        </p:nvSpPr>
        <p:spPr>
          <a:xfrm>
            <a:off x="1380977" y="2644552"/>
            <a:ext cx="986509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Consider a </a:t>
            </a:r>
            <a:r>
              <a:rPr lang="en-IE" sz="2800" b="1" i="1" dirty="0">
                <a:solidFill>
                  <a:srgbClr val="FF0000"/>
                </a:solidFill>
                <a:latin typeface="Verdana" panose="020B0604030504040204" pitchFamily="34" charset="0"/>
              </a:rPr>
              <a:t>(bad!) </a:t>
            </a:r>
            <a:r>
              <a:rPr lang="en-IE" sz="2800" i="1" dirty="0">
                <a:solidFill>
                  <a:srgbClr val="FF0000"/>
                </a:solidFill>
                <a:latin typeface="Verdana" panose="020B0604030504040204" pitchFamily="34" charset="0"/>
              </a:rPr>
              <a:t>situation where a high-level module depends on a low-level module. </a:t>
            </a:r>
          </a:p>
        </p:txBody>
      </p:sp>
      <p:pic>
        <p:nvPicPr>
          <p:cNvPr id="5" name="tmp13D1">
            <a:hlinkClick r:id="" action="ppaction://media"/>
            <a:extLst>
              <a:ext uri="{FF2B5EF4-FFF2-40B4-BE49-F238E27FC236}">
                <a16:creationId xmlns:a16="http://schemas.microsoft.com/office/drawing/2014/main" id="{3E9E6125-3E53-4D63-AF38-D95BBEC72D1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7531" end="400467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756FEF-4567-4F50-9C9A-FE0FC6FD826C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80689" y="6404959"/>
              <a:ext cx="2409880" cy="18854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756FEF-4567-4F50-9C9A-FE0FC6FD82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1690" y="6395946"/>
                <a:ext cx="2427518" cy="2062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0472134"/>
      </p:ext>
    </p:extLst>
  </p:cSld>
  <p:clrMapOvr>
    <a:masterClrMapping/>
  </p:clrMapOvr>
  <p:transition spd="med" advTm="31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Dependency Inversion Principle (DIP) – Basic Idea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7A28D-0E93-47B1-B130-A571FCA08BD6}"/>
              </a:ext>
            </a:extLst>
          </p:cNvPr>
          <p:cNvSpPr/>
          <p:nvPr/>
        </p:nvSpPr>
        <p:spPr>
          <a:xfrm>
            <a:off x="2065052" y="7816935"/>
            <a:ext cx="8496944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High-level modules simply </a:t>
            </a:r>
            <a:r>
              <a:rPr lang="en-IE" sz="2800" b="1" i="1" u="sng" dirty="0">
                <a:solidFill>
                  <a:srgbClr val="333333"/>
                </a:solidFill>
                <a:latin typeface="Verdana" panose="020B0604030504040204" pitchFamily="34" charset="0"/>
              </a:rPr>
              <a:t>should not </a:t>
            </a:r>
            <a:r>
              <a:rPr lang="en-IE" sz="2800" b="1" i="1" dirty="0">
                <a:solidFill>
                  <a:srgbClr val="333333"/>
                </a:solidFill>
                <a:latin typeface="Verdana" panose="020B0604030504040204" pitchFamily="34" charset="0"/>
              </a:rPr>
              <a:t>depend on low-level modules in any way.</a:t>
            </a:r>
            <a:endParaRPr lang="en-IE" sz="2800" b="1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010147-C7F1-4A8E-8737-61D5707721FD}"/>
              </a:ext>
            </a:extLst>
          </p:cNvPr>
          <p:cNvSpPr txBox="1">
            <a:spLocks/>
          </p:cNvSpPr>
          <p:nvPr/>
        </p:nvSpPr>
        <p:spPr>
          <a:xfrm>
            <a:off x="1481360" y="2932584"/>
            <a:ext cx="11069712" cy="233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IE" sz="4800" dirty="0"/>
              <a:t>And taking this idea one step further…</a:t>
            </a:r>
          </a:p>
        </p:txBody>
      </p:sp>
      <p:pic>
        <p:nvPicPr>
          <p:cNvPr id="2" name="tmp13D1">
            <a:hlinkClick r:id="" action="ppaction://media"/>
            <a:extLst>
              <a:ext uri="{FF2B5EF4-FFF2-40B4-BE49-F238E27FC236}">
                <a16:creationId xmlns:a16="http://schemas.microsoft.com/office/drawing/2014/main" id="{BFA589B5-8F63-4C68-9967-4A5584E217C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8865" end="392030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17857"/>
      </p:ext>
    </p:extLst>
  </p:cSld>
  <p:clrMapOvr>
    <a:masterClrMapping/>
  </p:clrMapOvr>
  <p:transition spd="med" advTm="8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412|recordLength=569332|start=0|end=4412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4x0AAAAAAAAF+P///wxBY3Rpb25UeXBlVjEBAAAAB3ZhbHVlX18ACAIAAAAAAAAAAQUAAAAEAAAACQkAAAAJCgAAACog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APAAAADwAAAAEJAAAABgAAAP8AAAAAAAAAAAAACEAAAAHy////9P///wEAAAAAAAAAAAAIQAEKAAAABwAAAAkPAAAAOwAAADsAAAAHDQAAAAABAAAAEAAAAAQKSW5rUG9pbnRWMQIAAAAJEAAAAAkRAAAACRIAAAAJEwAAAAkUAAAACRUAAAAJFgAAAAkXAAAACRgAAAAJGQAAAAkaAAAACRsAAAAJHAAAAAkdAAAACR4AAAAKBw8AAAAAAQAAAEAAAAAECklua1BvaW50VjECAAAACR8AAAAJIAAAAAkhAAAACSIAAAAJIwAAAAkkAAAACSUAAAAJJgAAAAkn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0FBRAAAAAKSW5rUG9pbnRWMQQAAAABWAFZDlByZXNzdXJlRmFjdG9yCVRpbWVTdGFtcAAAAAAGBgsQAgAAACecgHY4bO8/AJpCoCkEmj8AAEw+AAAAAAAAAAABEQAAABAAAAAyXBufmz/vPwCTCS+Z8JI/AICMPgAAAAAAAAAAARIAAAAQAAAAOWyP/SUe7z+AkBMHOXGQPwAAnj4AAAAAAAAAAAETAAAAEAAAAGO809XZdu4/ABqXo3E5ij8AAJw+AAAAAAAAAAABFAAAABAAAAB2jOJcxyjuP4AXoXsRuoc/AIChPgAAAAAAAAAAARUAAAAQAAAAjbw+eGbE7T8AFAc5cZCDPwAAoz4AAAAAAAAAAAEWAAAAEAAAALD8DvKPPu0/ABC/A/E7gD8AgKM+AAAAAAAAAAABFwAAABAAAADSPN9rubjsPwAckrcheXs/AICiPgAAAAAAAAAAARgAAAAQAAAA+Nz8eZQc7D8AGEqCoSR4PwAAoT4AAAAAAAAAAAEZAAAAEAAAACmNjub5Xus/ABamZ2F6dj8AgKA+AAAAAAAAAAABGgAAABAAAABi/bp7wnTqPwAWpmdhenY/AACgPgAAAAAAAAAAARsAAAAQAAAAp31bbxVp6T8AGu6c4c55PwAAoD4AAAAAAAAAAAEcAAAAEAAAAO9dSfcZR+g/AB020mEjfT8AAI4+AAAAAAAAAAABHQAAABAAAAA67l1J9xnnP4AREREREYE/AABpPgAAAAAAAAAAAR4AAAAQAAAAg35ym9Ts5T8AFv1g0Q+GPwAAGz4AAAAAAAAAAAEfAAAAEAAAADRguDY+N98/gN+B+B2Irz8AAHQ+AAAAAAAAAAABIAAAABAAAAAe4ILld5DfP0C02UObPbQ/AICoPgAAAAAAAAAAASEAAAAQAAAABmBNlLHp3z9Adnxjxze2PwAAvj4AAAAAAAAAAAEiAAAAEAAAAPQ/ZdecLOA/YPlvlf9WuT8AgMQ+AAAAAAAAAAABIwAAABAAAADpf8quOVngPyA7vrHjG7s/AADWPgAAAAAAAAAAASQAAAAQAAAA3r8vhtaF4D/w/bLeL+u9PwCA3T4AAAAAAAAAAAElAAAAEAAAANavuydMp+A/oID9CdifwD8AAOI+AAAAAAAAAAABJgAAABAAAADWr7snTKfgP3gC9idgf8I/AIDjPgAAAAAAAAAAAScAAAAQAAAA3r8vhtaF4D/IhJdMeMnEPwAA5T4AAAAAAAAAAAEoAAAAEAAAAPDfF0PrQuA/SIeNdNhIxz8AgOU+AAAAAAAAAAABKQAAABAAAAAOwJooY9PfPzCKLKPIMso/AIDkPgAAAAAAAAAAASoAAAAQAAAAVKCIsGex3j8Y7pzhzhnOPwAA4z4AAAAAAAAAAAErAAAAEAAAAJ+Adjhsj90/REkwlARD0T8AAN0+AAAAAAAAAAABLAAAABAAAADrwLFUIlfcP7Sb5rpprtM/AIDUPgAAAAAAAAAAAS0AAAAQAAAANwHtcNge2z8wntziyS3WPwAAzj4AAAAAAAAAAAEuAAAAEAAAAIlBKI2O5tk/lGAoCYaS2D8AAMo+AAAAAAAAAAABLwAAABAAAAD0YeaOvD7YP8SiHyz6wdo/AIDIPgAAAAAAAAAAATAAAAAQAAAAZ0I/uU1q1j+01FdLfbXcPwAAyT4AAAAAAAAAAAExAAAAEAAAAO9CgKDzUtQ/SJZRZBlF3j8AAMc+AAAAAAAAAAABMgAAABAAAAByQ8GHmTvSP4AH4ncgft8/AIDEPgAAAAAAAAAAATMAAAAQAAAAJEgKqW5pzz82JG9D8jbgPwCAyT4AAAAAAAAAAAE0AAAAEAAAAGJJ9xlHiMo/kgRDSTCU4D8AANI+AAAAAAAAAAABNQAAABAAAACRiklivNPFP9AUAk0h0OA/AADjPgAAAAAAAAAAATYAAAAQAAAApEtmWWt4wT/0LEzPwvTgPwAA9z4AAAAAAAAAAAE3AAAAEAAAADCZZa3hRbs/CiXBUBIM4T8AAAU/AAAAAAAAAAABOAAAABAAAADaGl60maa0PwSVVlBpBeE/AAAPPwAAAAAAAAAAATkAAAAQAAAAizhsj/0lrj/0LEzPwvTgPwBAFj8AAAAAAAAAAAE6AAAAEAAAALc6284hFqU/4HwMzsfg4D8AQBw/AAAAAAAAAAABOwAAABAAAAAkeRJOQDucP8qEl0x4yeA/AEAfPwAAAAAAAAAAATwAAAAQAAAAqnpApr5ClT+wjCLLKLLgPwCAIT8AAAAAAAAAAAE9AAAAEAAAACj4MHNHXo8/qGxNytak4D8AQCA/AAAAAAAAAAABPgAAABAAAAAo+DBzR16PP57c4sktnuA/AAAePwAAAAAAAAAAAT8AAAAQAAAAqnpApr5ClT+uRO1K1K7gPwCAGT8AAAAAAAAAAAFAAAAAEAAAACR5Ek5AO5w/4HwMzsfg4D8AgBQ/AAAAAAAAAAABQQAAABAAAABfOxy2x/6iPzSFQFMINOE/AAARPwAAAAAAAAAAAUIAAAAQAAAA9TnEomKSqD+qpb5a6qvhPwCADj8AAAAAAAAAAAFDAAAAEAAAABs4lkrkiq8/Rt6G5G1I4j8AAA4/AAAAAAAAAAABRAAAABAAAADaGl60maa0PxK/A/E7EOM/AEAOPwAAAAAAAAAAAUUAAAAQAAAAqBlxQ8GHuT/0J2B/AvbjPwDADj8AAAAAAAAAAAFGAAAAEAAAAFiYToEiwr4/5Ghcjsbl5D8AwA4/AAAAAAAAAAABRwAAABAAAACEC5bfQf7BP+KB+B2I3+U/AAAQPwAAAAAAAAAAAUgAAAAQAAAA3cqEfnKbxD/iKv+t8t/mPwCAET8AAAAAAAAAAAFJAAAAEAAAACjK2PQ/Zcc/0Gv7vLbP5z8AABQ/AAAAAAAAAAABSgAAABAAAABwCZJCqlvKP6i0gkorqOg/AIAXPwAAAAAAAAAAAUsAAAAQAAAArEhLkBRSzT9y3TTXTXPpPwBAHD8AAAAAAAAAAAFMAAAAEAAAAOyDZ0bcUNA/MuYRYx4x6j8AQCI/AAAAAAAAAAABTQAAABAAAAByQ8GHmTvSP85mD2320Oo/AIApPwAAAAAAAAAAAU4AAAAQAAAA2iKY496V1D9un9f2eW3rPwBAMT8AAAAAAAAAAAFPAAAAEAAAADLihoIPM9c//rfKf6v86z8AQDg/AAAAAAAAAAABUAAAABAAAABW4W9WUK/aP5KoXYnalew/AIA+PwAAAAAAAAAAAVEAAAAQAAAAJqAdDttj3z82cZATBzntPwAAQj8AAAAAAAAAAAFSAAAAEAAAAG8/JPD2Q+I/zhnunOHO7T8AgEQ/AAAAAAAAAAABUwAAABAAAADPXmAj2crkP1rqq6W+Wu4/AEBEPwAAAAAAAAAAAVQAAAAQAAAANz43fx4l5z/iKv+t8t/uPwDAQz8AAAAAAAAAAAFVAAAAEAAAAKTNNKU8dOk/TnPdNNdN7z8AwD0/AAAAAAAAAAABVgAAABAAAAAiLUFSSHXrP6YLfLrAp+8/AAA2PwAAAAAAAAAAAVcAAAAQAAAAu7ypGvMR7T/WszA9C9PvPwDAHD8AAAAAAAAAAAFYAAAAEAAAAGccIWqLYO4/yiPGPGLM7z8AgPc+AAAAAAAAAAABWQAAABAAAAAfPDPihoLvP3rTXDfNde8/AIChPgAAAAAAAAAACw=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7531|recordEnd=168865|recordLength=569332|start=137531|end=168865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7UAAAAAAAAAF+P///wxBY3Rpb25UeXBlVjEBAAAAB3ZhbHVlX18ACAIAAAAAAAAAAQUAAAAEAAAACQkAAAAJCgAAAABH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AHAAAABwAAAAEJAAAABgAAAP8AAAAAAAAAAAAACEAAAAHy////9P///wEAAAAAAAAAAAAIQAEKAAAABwAAAAkPAAAAwQAAAMEAAAAHDQAAAAABAAAACAAAAAQKSW5rUG9pbnRWMQIAAAAJEAAAAAkRAAAACRIAAAAJEwAAAAkUAAAACRUAAAAJFgAAAAoHDwAAAAABAAAAAAEAAAQKSW5rUG9pbnRWMQIAAAAJFwAAAAkYAAAACRkAAAAJGgAAAAkbAAAACRwAAAAJHQAAAAkeAAAACR8AAAAJIAAAAAkhAAAACSIAAAAJIwAAAAkkAAAACSUAAAAJJgAAAAkn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0/BRAAAAAKSW5rUG9pbnRWMQQAAAABWAFZDlByZXNzdXJlRmFjdG9yCVRpbWVTdGFtcAAAAAAGBgsQAgAAALBoFfQZKe8/AAK5JgK55j8AAAA8AAAAAAAAAAABEQAAABAAAAAQVw6+aknvP4ClpaWlpeU/AABQPBAAAAAAAAAAARIAAAAQAAAAEFcOvmpJ7z+A9xtl9xvlPwAAgDwQAAAAAAAAAAETAAAAEAAAADD0Qi/0Qu8/wJoI5JoI5D8AAFA8EAAAAAAAAAABFAAAABAAAABIkXegfTzvP4DDw8PDw+M/AABAPBAAAAAAAAAAARUAAAAQAAAAcC6sEQc27z+AFTqDFTrjPwAAYDwQAAAAAAAAAAEWAAAAEAAAAJDL4IKQL+8/QGewQmew4j8AAIg8EAAAAAAAAAABFwAAABAAAABIkXegfTzvP8AKncEKneE/AACgPQAAAAAAAAAAARgAAAAQAAAAEFcOvmpJ7z/ACp3BCp3hPwAA7D0AAAAAAAAAAAEZAAAAEAAAAOi52UzhT+8/wLgmArkm4j8AAAs+AAAAAAAAAAABGgAAABAAAADIHKXbV1bvP0BnsEJnsOI/AAATPgAAAAAAAAAAARsAAAAQAAAAgOI7+URj7z+AFTqDFTrjPwAACz4AAAAAAAAAAAEcAAAAEAAAAGBFB4i7ae8/gMPDw8PD4z8AAAA+AAAAAAAAAAABHQAAABAAAAA4qNIWMnDvPwByTQRyTeQ/AAD2PQAAAAAAAAAAAR4AAAAQAAAAGAuepah27z8ASZIkSZLkPwAA8D0AAAAAAAAAAAEfAAAAEAAAAPBtaTQffe8/gPcbZfcb5T8AAAU+AAAAAAAAAAABIAAAABAAAADY0DTDlYPvP4DOYIXOYOU/AAA7PgAAAAAAAAAAASEAAAAQAAAAsDMAUgyK7z8AK3QGK3TmPwAAej4AAAAAAAAAAAEiAAAAEAAAAEhcYv5vne8/QLBCZ7BC5z8AgJQ+AAAAAAAAAAABIwAAABAAAAAovy2N5qPvP4A1Ecg1Eeg/AACnPgAAAAAAAAAAASQAAAAQAAAACCL5G12q7z9AkiRJkiTpPwCArj4AAAAAAAAAAAElAAAAEAAAAOCExKrTsO8/wO43yu436j8AALI+AAAAAAAAAAABJgAAABAAAADA5485SrfvP0AikGsikOs/AICzPgAAAAAAAAAAAScAAAAQAAAAwOePOUq37z/Ap17Mp17sPwCAsj4AAAAAAAAAAAEoAAAAEAAAAOCExKrTsO8/wKdezKde7D8AALI+AAAAAAAAAAABKQAAABAAAAAIIvkbXarvP8CnXsynXuw/AACxPgAAAAAAAAAAASoAAAAQAAAAKL8tjeaj7z/Ap17Mp17sPwAArz4AAAAAAAAAAAErAAAAEAAAAJCWy+CCkO8/wKdezKde7D8AAKw+AAAAAAAAAAABLAAAABAAAADY0DTDlYPvP8CnXsynXuw/AICoPgAAAAAAAAAAAS0AAAAQAAAA8G1pNB997z+A0Bms0BnsPwAApz4AAAAAAAAAAAEuAAAAEAAAAGBFB4i7ae8/QCKQayKQ6z8AAKY+AAAAAAAAAAABLwAAABAAAACgf3BqzlzvP8BzBit0Bus/AACmPgAAAAAAAAAAATAAAAAQAAAAEFcOvmpJ7z/A7jfK7jfqPwAApz4AAAAAAAAAAAExAAAAEAAAAEiRd6B9PO8/QECuiUCu6T8AgKY+AAAAAAAAAAABMgAAABAAAACwaBX0GSnvP0C73yi73+g/AACmPgAAAAAAAAAAATMAAAAQAAAA2AVKZaMi7z+ADFboDFboPwAAqD4AAAAAAAAAAAE0AAAAEAAAACBAs0e2Fe8/gF7Mp17M5z8AgKw+AAAAAAAAAAABNQAAABAAAABgehwqyQjvP0DZ/UbZ/eY/AICwPgAAAAAAAAAAATYAAAAQAAAAqLSFDNz77j+AfOrFfOrlPwAAtj4AAAAAAAAAAAE3AAAAEAAAABCMI2B46O4/gPcbZfcb5T8AgLc+AAAAAAAAAAABOAAAABAAAABwY8GzFNXuPwByTQRyTeQ/AAC4PgAAAAAAAAAAATkAAAAQAAAAANiTeDq77j+A7H6j7H7jPwAAuD4AAAAAAAAAAAE6AAAAEAAAAIhMZj1goe4/gD71Yj714j8AALg+AAAAAAAAAAABOwAAABAAAAAYwTgChofuPwCQayKQa+I/AAC4PgAAAAAAAAAAATwAAAAQAAAAmDULx6tt7j/ACp3BCp3hPwAAuD4AAAAAAAAAAAE9AAAAEAAAACiq3YvRU+4/gDNYoTNY4T8AALg+AAAAAAAAAAABPgAAABAAAADYu+TBgDPuP0CFzmCFzuA/AAC4PgAAAAAAAAAAAT8AAAAQAAAAeM3r9y8T7j9A10Qg10TgPwAAuD4AAAAAAAAAAAFAAAAAEAAAAFB8J59o7O0/gEbZ/UbZ3T8AALg+AAAAAAAAAAABQQAAABAAAABgZcwotLjtPwCDFTqDFdo/AAC4PgAAAAAAAAAAAUIAAAAQAAAAuIjalBJ47T8Av1F2v1HWPwAAuD4AAAAAAAAAAAFDAAAAEAAAABCs6ABxN+0/gKkX86kX0z8AALg+AAAAAAAAAAABRAAAABAAAABoz/Zsz/bsPwApu98ou88/AAC4PgAAAAAAAAAAAUUAAAAQAAAAoFXQZ6S87D8Atm3btm3LPwAAuT4AAAAAAAAAAAFGAAAAEAAAALA+dfHviOw/AKEzWKEzyD8AgLs+AAAAAAAAAAABRwAAABAAAACoiuUJslvsPwDpDFboDMY/AAC+PgAAAAAAAAAAAUgAAAAQAAAAkNZVInQu7D8Ai/nUi/nEPwCAwT4AAAAAAAAAAAFJAAAAEAAAAKi/+qu/+us/AIv51Iv5xD8AAMM+AAAAAAAAAAABSgAAABAAAAC4qJ81C8frPwCL+dSL+cQ/AIDEPgAAAAAAAAAAAUsAAAAQAAAAsPQPTs2Z6z8Ai/nUi/nEPwCAxT4AAAAAAAAAAAFMAAAAEAAAAKBAgGaPbOs/AIv51Iv5xD8AgMU+AAAAAAAAAAABTQAAABAAAACwKSXw2jjrPwDS0tLS0sI/AADGPgAAAAAAAAAAAU4AAAAQAAAAwBLKeSYF6z8Adr9Rdr/BPwAAxz4AAAAAAAAAAAFPAAAAEAAAANj7bgNy0eo/ABqs0BmswD8AgMY+AAAAAAAAAAABUAAAABAAAADo5BONvZ3qPwB6MZ96Mb8/AADGPgAAAAAAAAAAAVEAAAAQAAAA4DCEpX9w6j8AwgqdwQq9PwAAxj4AAAAAAAAAAAFSAAAAEAAAANB89L1BQ+o/AMIKncEKvT8AAMc+AAAAAAAAAAABUwAAABAAAADAyGTWAxbqPwDCCp3BCr0/AIDKPgAAAAAAAAAAAVQAAAAQAAAA0LEJYE/i6T8AwgqdwQq9PwAA0D4AAAAAAAAAAAFVAAAAEAAAAAg441okqOk/AHoxn3oxvz8AgNI+AAAAAAAAAAABVgAAABAAAAAgIYjkb3TpPwAarNAZrMA/AIDUPgAAAAAAAAAAAVcAAAAQAAAAMAotbrtA6T8Adr9Rdr/BPwCA1D4AAAAAAAAAAAFYAAAAEAAAAEDz0fcGDek/ANLS0tLSwj8AANM+AAAAAAAAAAABWQAAABAAAABY3HaBUtnoPwCL+dSL+cQ/AIDSPgAAAAAAAAAAAVoAAAAQAAAASCjnmRSs6D8A6QxW6AzGPwAA0z4AAAAAAAAAAAFbAAAAEAAAADh0V7LWfug/AEUg10Qgxz8AgNM+AAAAAAAAAAABXAAAABAAAAAII5NZD1joPwD9Rtn9Rsk/AIDTPgAAAAAAAAAAAV0AAAAQAAAA2NHOAEgx6D8A/UbZ/UbJPwAA1T4AAAAAAAAAAAFeAAAAEAAAAMgdPxkKBOg/ALZt27Ztyz8AgNY+AAAAAAAAAAABXwAAABAAAAC4aa8xzNbnPwBaWlpaWso/AIDYPgAAAAAAAAAAAWAAAAAQAAAAiBjr2ASw5z8AE4FcE4HMPwCA2z4AAAAAAAAAAAFhAAAAEAAAADAq8g60j+c/AMunXsynzj8AAN0+AAAAAAAAAAABYgAAABAAAAAI2S227GjnP4BCZ7BCZ9A/AIDePgAAAAAAAAAAAWMAAAAQAAAA0IdpXSVC5z8An3oxn3rRPwCA3z4AAAAAAAAAAAFkAAAAEAAAAMjT2XXnFOc/gE0Eck0E0j8AgN8+AAAAAAAAAAABZQAAABAAAACwH0qOqefmP4CpF/OpF9M/AADgPgAAAAAAAAAAAWYAAAAQAAAAoGu6pmu65j8AWKEzWKHTPwAA4T4AAAAAAAAAAAFnAAAAEAAAAJi3Kr8tjeY/AAYrdAYr1D8AgOA+AAAAAAAAAAABaAAAABAAAACIA5vX71/mPwARyDURyNU/AADgPgAAAAAAAAAAAWkAAAAQAAAAmOw/YTss5j+Abdu2bdvWPwAA4D4AAAAAAAAAAAFqAAAAEAAAANByGVwQ8uU/ABxl9xtl1z8AAOA+AAAAAAAAAAABawAAABAAAADgW77lW77lPwDK7jfK7tc/AIDePgAAAAAAAAAAAWwAAAAQAAAA+ERjb6eK5T+AJgK5JgLZPwAA3j4AAAAAAAAAAAFtAAAAEAAAAOiQ04dpXeU/gCYCuSYC2T8AAN8+AAAAAAAAAAABbgAAABAAAADY3EOgKzDlPwDVi/nUi9k/AIDhPgAAAAAAAAAAAW8AAAAQAAAAqIt/R2QJ5T8AgxU6gxXaPwAA4j4AAAAAAAAAAAFwAAAAEAAAAHg6u+6c4uQ/ADGfejGf2j8AAOE+AAAAAAAAAAABcQAAABAAAABI6faV1bvkPwAxn3oxn9o/AIDgPgAAAAAAAAAAAXIAAAAQAAAAEJgyPQ6V5D8AMZ96MZ/aPwAA4D4AAAAAAAAAAAFzAAAAEAAAAOhGbuRGbuQ/ADGfejGf2j8AAOA+AAAAAAAAAAABdAAAABAAAAD4LxNukjrkP4AmArkmAtk/AADhPgAAAAAAAAAAAXUAAAAQAAAACBm4990G5D8AYz71Yj7VPwCA4T4AAAAAAAAAAAF2AAAAEAAAABgCXYEp0+M/gE0Eck0E0j8AAOM+AAAAAAAAAAABdwAAABAAAAAw6wELdZ/jPwDLp17Mp84/AIDjPgAAAAAAAAAAAXgAAAAQAAAASNSmlMBr4z8AWlpaWlrKPwAA5T4AAAAAAAAAAAF5AAAAEAAAAIBagI+VMeM/AEUg10Qgxz8AgOQ+AAAAAAAAAAABegAAABAAAACw4FmKavfiPwCL+dSL+cQ/AADkPgAAAAAAAAAAAXsAAAAQAAAA4GYzhT+94j8A0tLS0tLCPwAA5D4AAAAAAAAAAAF8AAAAEAAAAGAndmInduI/ANLS0tLSwj8AAOU+AAAAAAAAAAABfQAAABAAAAAgIiIiIiLiPwDS0tLS0sI/AIDlPgAAAAAAAAAAAX4AAAAQAAAAmOJk/wnb4T8A0tLS0tLCPwAA5z4AAAAAAAAAAAF/AAAAEAAAAPAFc2tomuE/ANLS0tLSwj8AgOc+AAAAAAAAAAABgAAAABAAAABQKYHXxlnhPwDS0tLS0sI/AIDnPgAAAAAAAAAAAYEAAAAQAAAAqEyPQyUZ4T8A0tLS0tLCPwCA5j4AAAAAAAAAAAGCAAAAEAAAALg1NM1w5eA/ANLS0tLSwj8AAOY+AAAAAAAAAAABgwAAABAAAADIHtlWvLHgPwCL+dSL+cQ/AADnPgAAAAAAAAAAAYQAAAAQAAAA4Ad+4Ad+4D8Ai/nUi/nEPwCA6D4AAAAAAAAAAAGFAAAAEAAAAPDwImpTSuA/AIv51Iv5xD8AgOk+AAAAAAAAAAABhgAAABAAAADoPJOCFR3gPwCL+dSL+cQ/AADrPgAAAAAAAAAAAYcAAAAQAAAAoBEHNq/f3z8Ai/nUi/nEPwCA6j4AAAAAAAAAAAGIAAAAEAAAAJCp52Yzhd8/AOkMVugMxj8AAOo+AAAAAAAAAAABiQAAABAAAABwQciXtyrfPwD9Rtn9Rsk/AADqPgAAAAAAAAAAAYoAAAAQAAAAUNmoyDvQ3j8AE4FcE4HMPwAA6j4AAAAAAAAAAAGLAAAAEAAAADBxifm/dd4/ACm73yi7zz8AAOo+AAAAAAAAAAABjAAAABAAAAAYCWoqRBveP4BNBHJNBNI/AADqPgAAAAAAAAAAAY0AAAAQAAAA8KBKW8jA3T+AqRfzqRfTPwAA6j4AAAAAAAAAAAGOAAAAEAAAAJj+wak5c90/ALW0tLS01D8AAOo+AAAAAAAAAAABjwAAABAAAAAoXDn4qiXdPwC1tLS0tNQ/AADrPgAAAAAAAAAAAZAAAAAQAAAA0LmwRhzY3D8AtbS0tLTUPwCA7T4AAAAAAAAAAAGRAAAAEAAAALBRkXegfdw/ALW0tLS01D8AAPA+AAAAAAAAAAABkgAAABAAAABIrwjGETDcPwARyDURyNU/AIDzPgAAAAAAAAAAAZMAAAAQAAAAeIFS2ajI2z8Av1F2v1HWPwAA9T4AAAAAAAAAAAGUAAAAEAAAAFAZMwotbts/ABxl9xtl1z8AgPY+AAAAAAAAAAABlQAAABAAAAA4sRM7sRPbP4AmArkmAtk/AID3PgAAAAAAAAAAAZYAAAAQAAAAGEn0azW52j8AMZ96MZ/aPwCA9z4AAAAAAAAAAAGXAAAAEAAAAADh1Jy5Xto/gOrFfOrF3D8AAPg+AAAAAAAAAAABmAAAABAAAACQPkzrKhHaPwCj7H6j7N4/AAD4PgAAAAAAAAAAAZkAAAAQAAAAOJzDOZzD2T9ArolArongPwCA9j4AAAAAAAAAAAGaAAAAEAAAAJC/0aX6gtk/wAqdwQqd4T8AAPY+AAAAAAAAAAABmwAAABAAAADo4t8RWULZP0BnsEJnsOI/AAD2PgAAAAAAAAAAAZwAAAAQAAAAgEBXYMr02D+A7H6j7H7jPwAA9z4AAAAAAAAAAAGdAAAAEAAAACiezq47p9g/wJoI5JoI5D8AgPc+AAAAAAAAAAABngAAABAAAADA+0X9rFnYPwByTQRyTeQ/AAD5PgAAAAAAAAAAAZ8AAAAQAAAAaFm9Sx4M2D/AmgjkmgjkPwCA+T4AAAAAAAAAAAGgAAAAEAAAAEDxnXyisdc/gMPDw8PD4z8AgPk+AAAAAAAAAAABoQAAABAAAAAgiX6tJlfXP4AVOoMVOuM/AAD7PgAAAAAAAAAAAaIAAAAQAAAAiJUxo9Di1j9AZ7BCZ7DiPwCA/D4AAAAAAAAAAAGjAAAAEAAAAACi5Jh6btY/wLgmArkm4j8AgP8+AAAAAAAAAAABpAAAABAAAABorpeOJPrVP8AKncEKneE/AIABPwAAAAAAAAAAAaUAAAAQAAAAGPWzZuF41T+AM1ihM1jhPwAAAz8AAAAAAAAAAAGmAAAAEAAAAFiwogPE3dQ/gFwTgVwT4T8AQAQ/AAAAAAAAAAABpwAAABAAAABQMSi+k0/UP4BcE4FcE+E/AMAEPwAAAAAAAAAAAagAAAAQAAAAOLKteGPB0z9Ahc5ghc7gPwCABT8AAAAAAAAAAAGpAAAAEAAAACgzMzMzM9M/QK6JQK6J4D8AwAU/AAAAAAAAAAABqgAAABAAAAAotLjtAqXSP0DXRCDXROA/AMAFPwAAAAAAAAAAAasAAAAQAAAAGDU+qNIW0j+A///////fPwAABj8AAAAAAAAAAAGsAAAAEAAAABC2w2KiiNE/AKPsfqPs3j8AAAY/AAAAAAAAAAABrQAAABAAAADI/N86XwfRP4CYT72YT90/AEAFPwAAAAAAAAAAAa4AAAAQAAAAMAmTMAmT0D8AjrL7jbLbPwAABT8AAAAAAAAAAAGvAAAAEAAAAFjb3EOgK9A/AIMVOoMV2j8AAAU/AAAAAAAAAAABsAAAABAAAACQzx9zlG7PP4AmArkmAtk/AIAFPwAAAAAAAAAAAbEAAAAQAAAAYOiFXuiFzj8AHGX3G2XXPwDABT8AAAAAAAAAAAGyAAAAEAAAAEAB7Ek8nc0/gG3btm3b1j8AwAU/AAAAAAAAAAABswAAABAAAAAQGlI1kLTMPwC/UXa/UdY/AEAFPwAAAAAAAAAAAbQAAAAQAAAA0DK4IOTLyz8AEcg1EcjVPwAABT8AAAAAAAAAAAG1AAAAEAAAAEDA8NBdyco/AGM+9WI+1T8AgAQ/AAAAAAAAAAABtgAAABAAAAAwwvtF/azJPwC/UXa/UdY/AIADPwAAAAAAAAAAAbcAAAAQAAAAgE809naqyD+Abdu2bdvWPwCAAj8AAAAAAAAAAAG4AAAAEAAAAIBomuHKwcc/ABxl9xtl1z8AgAE/AAAAAAAAAAABuQAAABAAAADADC4I+fLGPwDK7jfK7tc/AEABPwAAAAAAAAAAAboAAAAQAAAAELHBLickxj+AJgK5JgLZPwAAAT8AAAAAAAAAAAG7AAAAEAAAAMDggpAvb8U/ABxl9xtl1z8AAAE/AAAAAAAAAAABvAAAABAAAACgEETyN7rEPwC/UXa/UdY/AIABPwAAAAAAAAAAAb0AAAAQAAAAUEAFVEAFxD8ABit0BivUPwBAAT8AAAAAAAAAAAG+AAAAEAAAAKDkmHpuNsM/AJ96MZ960T8AAAE/AAAAAAAAAAABvwAAABAAAABQFFrcdoHCPwDLp17Mp84/AAABPwAAAAAAAAAAAcAAAAAQAAAAMEQbPn/MwT8Atm3btm3LPwAAAT8AAAAAAAAAAAHBAAAAEAAAAOBz3J+HF8E/AFpaWlpayj8AAAE/AAAAAAAAAAABwgAAABAAAADAo50BkGLAPwBaWlpaWso/AIABPwAAAAAAAAAAAcMAAAAQAAAA4Ka9xjBbvz8AWlpaWlrKPwCABD8AAAAAAAAAAAHEAAAAEAAAAIDv5BONvb0/ABOBXBOBzD8AQAk/AAAAAAAAAAABxQAAABAAAAAAOAxh6R+8PwDLp17Mp84/AAAMPwAAAAAAAAAAAcYAAAAQAAAA4IAzrkWCuj+AQmewQmfQPwCADj8AAAAAAAAAAAHHAAAAEAAAAGDJWvuh5Lg/ACm73yi7zz8AAA8/AAAAAAAAAAAByAAAABAAAAAg+ybSSRO3PwDLp17Mp84/AAAPPwAAAAAAAAAAAckAAAAQAAAA4BWYMj0OtT8Ab5Tdb5TNPwAADz8AAAAAAAAAAAHKAAAAEAAAAIAwCZMwCbM/ALZt27Ztyz8AgA8/AAAAAAAAAAABywAAABAAAABAYtVp2DexPwD9Rtn9Rsk/AAASPwAAAAAAAAAAAcwAAAAQAAAAgFX5bWk0rz8AoTNYoTPIPwBAFT8AAAAAAAAAAAHNAAAAEAAAAEDnRwgi+as/AKEzWKEzyD8AABk/AAAAAAAAAAABzgAAABAAAAAApkyPQyWpPwBaWlpaWso/AMAdPwAAAAAAAAAAAc8AAAAQAAAAAJMHA864pj8Ab5Tdb5TNPwDAID8AAAAAAAAAAAHQAAAAEAAAAMB/wnZYTKQ/APHw8PDw0D8AQCM/AAAAAAAAAAAB0QAAABAAAACAmjPXS0eiPwBYoTNYodM/AIAkPwAAAAAAAAAAAdIAAAAQAAAAgLWkNz9CoD8AYz71Yj7VPwBAJT8AAAAAAAAAAAHTAAAAEAAAAACgKzBlepw/gG3btm3b1j8AQCA/AAAAAAAAAAAB1AAAABAAAAAA1g3xS3CYPwDK7jfK7tc/AEAYPwAAAAAAAAAAAdUAAAAQAAAAgK+D2GCXkz8A1Yv51IvZPwAACj8AAAAAAAAAAAHWAAAAEAAAAABcGs1H34s/AIMVOoMV2j8AgPE+AAAAAAAAAAAB1wAAABAAAAAADwaccS2CPwA8PDw8PNw/AACmPgAAAAAAAAAACw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8865|recordEnd=177302|recordLength=569332|start=168865|end=177302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77302|recordEnd=211465|recordLength=569332|start=177302|end=211465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GAAAABwMAAAAAAQAAAAQAAAAECUlua0F0b21WMQIAAAAJBAAAAAkFAAAACQYAAAAJBwAAAAUEAAAAC1BlblN0cm9rZVYxBAAAAApBdHRyaWJ1dGVzBVRyYWNlCVN0YXJ0VGltZQRUeXBlBAQABA9QZW5BdHRyaWJ1dGVzVjECAAAACklua1RyYWNlVjECAAAAEAxBY3Rpb25UeXBlVjECAAAAAgAAAAkIAAAACQkAAAAaHAAAAAAAAAX2////DEFjdGlvblR5cGVWMQEAAAAHdmFsdWVfXwAIAgAAAAAAAAABBQAAAAQAAAAJCwAAAAkMAAAALR4AAAAAAAAB8/////b///8AAAAAAQYAAAAEAAAACQ4AAAAJDwAAAGJFAAAAAAAAAfD////2////AAAAAAEHAAAABAAAAAkRAAAACRIAAAD4dw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HgAAAB4AAAABCwAAAAgAAAD/AAAAAAAAAAAAAAhAAAAB6v///+z///8BAAAAAAAAAAAACEABDAAAAAkAAAAJFwAAACgAAAAoAAAAAQ4AAAAIAAAA/wAAAAAAAAAAAAAIQAAAAej////s////AQAAAAAAAAAAAAhAAQ8AAAAJAAAACRkAAADTAAAA0wAAAAERAAAACAAAAP8AAAAAAAAAAAAACEAAAAHm////7P///wEAAAAAAAAAAAAIQAESAAAACQAAAAkbAAAAQwAAAEMAAAAHFQAAAAABAAAAIAAAAAQKSW5rUG9pbnRWMQIAAAAJHAAAAAkdAAAACR4AAAAJHwAAAAkgAAAACSEAAAAJIgAAAAkjAAAACSQAAAAJJQAAAAkmAAAACScAAAAJKAAAAAkpAAAACSoAAAAJKwAAAAksAAAACS0AAAAJLgAAAAkvAAAACTAAAAAJMQAAAAkyAAAACTMAAAAJNAAAAAk1AAAACTYAAAAJNwAAAAk4AAAACTkAAAANAgcXAAAAAAEAAABAAAAABApJbmtQb2ludFYxAgAAAAk6AAAACTsAAAAJPAAAAAk9AAAACT4AAAAJPwAAAAlAAAAACUEAAAAJQgAAAAlDAAAACUQAAAAJRQAAAAlGAAAACUcAAAAJSAAAAAlJAAAACUoAAAAJSwAAAAlMAAAACU0AAAAJTgAAAAlPAAAACVAAAAAJUQAAAAlSAAAACVMAAAAJVAAAAAlVAAAACVYAAAAJVwAAAAlYAAAACVkAAAAJWgAAAAlbAAAACVwAAAAJXQAAAAleAAAACV8AAAAJYAAAAAlhAAAADRgHGQAAAAABAAAAAAEAAAQKSW5rUG9pbnRWMQI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0tBxsAAAAAAQAAAIAAAAAECklua1BvaW50VjECAA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NPQUcAAAACklua1BvaW50VjEEAAAAAVgBWQ5QcmVzc3VyZUZhY3RvcglUaW1lU3RhbXAAAAAABgYLEAIAAADprP9P+OapP4BN0H8nSrc/AAD4PQAAAAAAAAAAAR0AAAAcAAAAnRD8yYIQqj9wbQs0kWu2PwAAKj4QAAAAAAAAAAEeAAAAHAAAAMXe/Yy9+6k/EBs+PMestT8AAEA+EAAAAAAAAAABHwAAABwAAADF3v2MvfupP/BatKSa77M/AABBPhAAAAAAAAAAASAAAAAcAAAAxd79jL37qT8AJNZUaXCzPwAASj4QAAAAAAAAAAEhAAAAHAAAAOms/0/45qk/IO33BDjxsj8AAF8+EAAAAAAAAAABIgAAABwAAAAPewETM9KpPzC2GbUGcrI/AAB6Pi8AAAAAAAAAASMAAAAcAAAAVxcFmaioqT9Qfztl1fKxPwCAjD4vAAAAAAAAAAEkAAAAHAAAAKGzCB8ef6k/cEhdFaRzsT8AgJ0+LwAAAAAAAAABJQAAABwAAAAPHg5ozkCpP4ARf8Vy9LA/AIClPi8AAAAAAAAAASYAAAAcAAAAeYgTsX4CqT+Q2qB1QXWwPwAAqz4/AAAAAAAAAAEnAAAAHAAAAA3BGr1pr6g/4EypIXVVsD8AgLA+PwAAAAAAAAABKAAAABwAAADHxyOMj0eoP2BHhUsg7K8/AICyPj8AAAAAAAAAASkAAAAcAAAA5TgypGWhpz9gR4VLIOyvPwCAsz5OAAAAAAAAAAEqAAAAHAAAAH0URgXsvKY/ACyWo4esrz8AALQ+TgAAAAAAAAABKwAAABwAAABVjF3s566lPwD1t1NWLa8/AAC0Pl4AAAAAAAAAASwAAAAcAAAAn256HJRipD+g2cirve2uPwAAtD5eAAAAAAAAAAEtAAAAHAAAADHtmtK17KI/oNnIq73trj8AALQ+bQAAAAAAAAABLgAAABwAAABTpMKUwiOhP0BQHWTCr60/AAC0Pm0AAAAAAAAAAS8AAAAcAAAA7rbUrZ61nj8A/k9s+PCsPwAAtT59AAAAAAAAAAEwAAAAHAAAAM5dKz6j0Jo/oKuCdC4yrD8AgLc+fQAAAAAAAAABMQAAABwAAADuoIVUHcKWP+A9xtTLM6s/AAC7Po0AAAAAAAAAATIAAAAcAAAAzkfc5CHdkj8A0Ak1aTWqPwAAvT6NAAAAAAAAAAEzAAAAHAAAAJAzUMaL6Y4/IJkr5Te2qT8AgL4+nAAAAAAAAAABNAAAABwAAAAEn+C26GuIPyBiTZUGN6k/AIC/PpwAAAAAAAAAATUAAAAcAAAARJlij2+Ugj8gYk2VBjepPwAAwT6sAAAAAAAAAAE2AAAAHAAAALDTnYdqbHs/IGJNlQY3qT8AAL0+rAAAAAAAAAABNwAAABwAAACYklnASfxyPyBiTZUGN6k/AAC4PrwAAAAAAAAAATgAAAAcAAAAkBm3MaFJaj8gYk2VBjepPwAAnD68AAAAAAAAAAE5AAAAHAAAAIAcdsVdNV0/IGJNlQY3qT8AAG4+2wAAAAAAAAABOgAAABwAAACfQMYaOPqgPwBxWBgs0Xw/AACwPQAAAAAAAAAAATsAAAAcAAAAn0DGGjj6oD8AlN/YZtR6PwAA8j0QAAAAAAAAAAE8AAAAHAAAAHtyxFf9DqE/AJTf2GbUej8AAAg+EAAAAAAAAAABPQAAABwAAABTpMKUwiOhPwCU39hm1Ho/AAAFPhAAAAAAAAAAAT4AAAAcAAAAwWu7iNd2oT8AS9FX8c1+PwAACD4vAAAAAAAAAAE/AAAAHAAAAA1lsrmx3qE/gDhTakhdhT8AAAg+LwAAAAAAAAABQAAAABwAAAAvkKcnUVuiP4DLvSiYU4s/AAAKPi8AAAAAAAAAAUEAAAAcAAAA61CXTEAWoz/AnFCTVqORPwAADT4/AAAAAAAAAAFCAAAAHAAAAJ0Rh3Ev0aM/wPjcAXUalz8AABE+PwAAAAAAAAABQwAAABwAAAAzBHXT46CkP4CLR8DEEJ0/AAAVPj8AAAAAAAAAAUQAAAAcAAAAe1pfryKapT/A82mX8UOhPwAAIj5OAAAAAAAAAAFFAAAAHAAAAOl+S06cfqY/oFiOHrJ+pD8AADU+TgAAAAAAAAABRgAAABwAAABXozftFWOnP+DYoU0L+ac/AABAPl4AAAAAAAAAAUcAAAAcAAAAx8cjjI9HqD+gq4J0LjKsPwAASD5eAAAAAAAAAAFIAAAAHAAAAFW6Ee5DF6k/4EypIXVVsD8AAEs+bgAAAAAAAAABSQAAABwAAAAPewETM9KpP8CaKg1uMrI/AABLPm4AAAAAAAAAAUoAAAAcAAAA6Qnz+lx4qj/wWrSkmu+zPwAAUD59AAAAAAAAAAFLAAAAHAAAAA016Gj89Ko/oP9OlC5ttT8AAFk+fQAAAAAAAAABTAAAABwAAABZLt+Z1lyrP+CI+tspq7Y/AABdPn0AAAAAAAAAAU0AAAAcAAAA68PZUCabqz9ghK7PWMm3PwAAdT6dAAAAAAAAAAFOAAAAHAAAAKEn1sqwxKs/YJtRayAnuT8AAIw+nQAAAAAAAAABTwAAABwAAAChJ9bKsMSrPzAJDguDJbo/AICfPp0AAAAAAAAAAVAAAAAcAAAADZLbE2GGqz/wdsqq5SO7PwAAtT6dAAAAAAAAAAFRAAAAHAAAAMOY5OKGHqs/oDugTuPCuz8AAMU+rAAAAAAAAAABUgAAABwAAAAR2PS9l2OqP8AbZZp5obw/AADTPqwAAAAAAAAAAVMAAAAcAAAAw4EK4lhqqT/A+ynmD4C9PwAA2j68AAAAAAAAAAFUAAAAHAAAAOeVJU/KMqg/YMD/iQ0fvj8AAN8+vAAAAAAAAAABVQAAABwAAAAzeEJ/duamP0D33dk+nr4/AADiPssAAAAAAAAAAVYAAAAcAAAA58Rk+NJbpT9g16Il1Xy/PwCA5D7LAAAAAAAAAAFXAAAAHAAAAJ0Rh3Ev0aM/QA6BdQb8vz8AgOU+2wAAAAAAAAABWAAAABwAAABVXqnqi0aiP5iir+KbPcA/AIDlPtsAAAAAAAAAAVkAAAAcAAAAe3LEV/0OoT8Ivp6KNH3APwAA6T7rAAAAAAAAAAFaAAAAHAAAAIipwg9ThZ8/oBKSCOeswD8AAO8+6wAAAAAAAAABWwAAABwAAAA4mfHdSmmdP2CgiVyzzMA/AADzPusAAAAAAAAAAVwAAAAcAAAAXFAZoFegmz8QLoGwf+zAPwAA9z4KAQAAAAAAAAFdAAAAHAAAAFqWMkqOfZo/yLt4BEwMwT8AAPk+CgEAAAAAAAABXgAAABwAAABk3Ev0xFqZP2AQbIL+O8E/AID5PgoBAAAAAAAAAV8AAAAcAAAAPLFWhiXemD+w8lZUfYvBPwCA4D4KAQAAAAAAAAFgAAAAHAAAAKR4T3o6MZk/KA5G/BXLwT8AAL0+KQEAAAAAAAABYQAAABwAAAA+az3c7gCaP5gpNaSuCsI/AAB+PikBAAAAAAAAAWIAAAAcAAAAALMjoE3Bzj+QzW28n2LePwAAgD0AAAAAAAAAAAFjAAAAHAAAAIgm5FAcvM4/uAZykrlS3j8AALA9HwAAAAAAAAABZAAAABwAAACIJuRQHLzOP7gGcpK5Ut4/AADIPR8AAAAAAAAAAWUAAAAcAAAAJoElY4iszj8o6m+nrFrePwAA0D0fAAAAAAAAAAFmAAAAHAAAACaBJWOIrM4/RCN0fcZK3j8AAOw9HwAAAAAAAAABZwAAABwAAACs9OUTV6fOP0QjdH3GSt4/AAACPi4AAAAAAAAAAWgAAAAcAAAANmimxCWizj9sXHhT4DrePwAADz4uAAAAAAAAAAFpAAAAHAAAAMDbZnX0nM4/kJV8Kfoq3j8AABk+PgAAAAAAAAABagAAABwAAADSwufWkZLOP6zOgP8TG94/AAAkPj4AAAAAAAAAAWsAAAAcAAAA5qloOC+Izj+IXYuWVPPdPwAANj5OAAAAAAAAAAFsAAAAHAAAAIAEqkqbeM4/QLORV3vb3T8AAE4+TgAAAAAAAAABbQAAABwAAAAcX+tcB2nOP/AImBiiw90/AABkPl0AAAAAAAAAAW4AAAAcAAAAPi3tH0JUzj8UQpzuu7PdPwAAez5dAAAAAAAAAAFvAAAAHAAAAGb77uJ8P84/NHugxNWj3T8AAIQ+XQAAAAAAAAABcAAAABwAAACIyfCltyrOP8iXoq/im90/AACIPm0AAAAAAAAAAXEAAAAcAAAAOAuzGcEQzj/s0KaF/IvdPwCAiT5tAAAAAAAAAAFyAAAAHAAAAORMdY3K9s0/gO2ocAmE3T8AgIk+fQAAAAAAAAABcwAAABwAAACSjjcB1NzNPxAKq1sWfN0/AACKPn0AAAAAAAAAAXQAAAAcAAAAQtD5dN3CzT+kJq1GI3TdPwAAij59AAAAAAAAAAF1AAAAHAAAAHaFfJm1o80/pCatRiN03T8AAIs+jAAAAAAAAAABdgAAABwAAADAIYAfK3rNP6QmrUYjdN0/AICMPpwAAAAAAAAAAXcAAAAcAAAA9tYCRANbzT+kJq1GI3TdPwCAjz6cAAAAAAAAAAF4AAAAHAAAAC6MhWjbO80/pCatRiN03T8AgJk+qwAAAAAAAAABeQAAABwAAADazUfc5CHNP6QmrUYjdN0/AACnPrsAAAAAAAAAAXoAAAAcAAAAAJxJnx8NzT+kJq1GI3TdPwAAsD67AAAAAAAAAAF7AAAAHAAAACJqS2Ja+Mw/pCatRiN03T8AgLY+uwAAAAAAAAABfAAAABwAAADAxIx0xujMPxAKq1sWfN0/AAC5PrsAAAAAAAAAAX0AAAAcAAAA5JKONwHUzD8QCqtbFnzdPwCAuT67AAAAAAAAAAF+AAAAHAAAAIDtz0ltxMw/gO2ocAmE3T8AALo+ywAAAAAAAAABfwAAABwAAAAcSBFc2bTMP+zQpoX8i90/AAC6PssAAAAAAAAAAYAAAAAcAAAAtqJSbkWlzD/s0KaF/IvdPwAAuj7aAAAAAAAAAAGBAAAAHAAAANxwVDGAkMw/7NCmhfyL3T8AALo+2gAAAAAAAAABggAAABwAAAD+Plb0unvMP+zQpoX8i90/AAC6PuoAAAAAAAAAAYMAAAAcAAAAJA1Yt/VmzD/s0KaF/IvdPwAAuj7qAAAAAAAAAAGEAAAAHAAAAEjbWXowUsw/7NCmhfyL3T8AALo++gAAAAAAAAABhQAAABwAAABuqVs9az3MP+zQpoX8i90/AAC6PvoAAAAAAAAAAYYAAAAcAAAAknddAKYozD/s0KaF/IvdPwAAuz4JAQAAAAAAAAGHAAAAHAAAALZFX8PgE8w/NHugxNWj3T8AgL0+CQEAAAAAAAABiAAAABwAAADaE2GGG//LPxRCnO67s90/AADAPhkBAAAAAAAAAYkAAAAcAAAA/+FiSVbqyz/wCJgYosPdPwCAwj4ZAQAAAAAAAAGKAAAAHAAAACSwZAyR1cs/YOyVLZXL3T8AAMI+KAEAAAAAAAABiwAAABwAAABHfmbPy8DLP8zPk0KI090/AADCPigBAAAAAAAAAYwAAAAcAAAAbUxokgasyz/Mz5NCiNPdPwAAwj44AQAAAAAAAAGNAAAAHAAAAJAaalVBl8s/8AiYGKLD3T8AAMM+OAEAAAAAAAABjgAAABwAAABAXCzJSn3LPxRCnO67s90/AIDDPkgBAAAAAAAAAY8AAAAcAAAA7Z3uPFRjyz80e6DE1aPdPwCAwz5IAQAAAAAAAAGQAAAAHAAAAJrfsLBdScs/7NCmhfyL3T8AAMU+VwEAAAAAAAABkQAAABwAAAC/rbJzmDTLP4DtqHAJhN0/AIDHPlcBAAAAAAAAAZIAAAAcAAAA5Hu0NtMfyz8QCqtbFnzdPwAAyj5nAQAAAAAAAAGTAAAAHAAAAAlKtvkNC8s/EAqrWxZ83T8AgMw+ZwEAAAAAAAABlAAAABwAAAAtGLi8SPbKPxAKq1sWfN0/AIDNPncBAAAAAAAAAZUAAAAcAAAAUua5f4Phyj8QCqtbFnzdPwAAzz53AQAAAAAAAAGWAAAAHAAAAOxA+5Hv0co/EAqrWxZ83T8AAM0+dwEAAAAAAAABlwAAABwAAACJmzykW8LKPxAKq1sWfN0/AIDKPoYBAAAAAAAAAZgAAAAcAAAArGk+Z5atyj8QCqtbFnzdPwAAyz6GAQAAAAAAAAGZAAAAHAAAAEjEf3kCnso/EAqrWxZ83T8AgM0+lgEAAAAAAAABmgAAABwAAABrkoE8PYnKP6QmrUYjdN0/AADPPpYBAAAAAAAAAZsAAAAcAAAACO3CTql5yj+kJq1GI3TdPwCA0D6lAQAAAAAAAAGcAAAAHAAAACy7xBHkZMo/pCatRiN03T8AgNI+pQEAAAAAAAABnQAAABwAAABRicbUHlDKP6QmrUYjdN0/AIDUPrUBAAAAAAAAAZ4AAAAcAAAAiD5J+fYwyj+kJq1GI3TdPwCA1z61AQAAAAAAAAGfAAAAHAAAAEdnjM6dDMo/pCatRiN03T8AANg+1AEAAAAAAAABoAAAABwAAAD0qE5Cp/LJP6QmrUYjdN0/AADYPtQBAAAAAAAAAaEAAAAcAAAApOoQtrDYyT8wQ68xMGzdPwAA1z7UAQAAAAAAAAGiAAAAHAAAAFEs0ym6vsk/MEOvMTBs3T8AANY+5AEAAAAAAAABowAAABwAAAD+bZWdw6TJPzBDrzEwbN0/AADWPuQBAAAAAAAAAaQAAAAcAAAANiMYwpuFyT8wQ68xMGzdPwAA1z70AQAAAAAAAAGlAAAAHAAAAG3YmuZzZsk/MEOvMTBs3T8AgNc+9AEAAAAAAAABpgAAABwAAACjjR0LTEfJP6QmrUYjdN0/AIDXPgMCAAAAAAAAAacAAAAcAAAAUM/fflUtyT8QCqtbFnzdPwAA2T4DAgAAAAAAAAGoAAAAHAAAAP8QovJeE8k/gO2ocAmE3T8AgNo+EwIAAAAAAAABqQAAABwAAACsUmRmaPnIP4DtqHAJhN0/AIDbPhMCAAAAAAAAAaoAAAAcAAAAWZQm2nHfyD+A7ahwCYTdPwCA2z4iAgAAAAAAAAGrAAAAHAAAAAjW6E17xcg/gO2ocAmE3T8AANw+IgIAAAAAAAABrAAAABwAAAC1F6vBhKvIPxAKq1sWfN0/AADdPiICAAAAAAAAAa0AAAAcAAAAYlltNY6RyD+kJq1GI3TdPwCA3D5CAgAAAAAAAAGuAAAAHAAAAJsO8Flmcsg/MEOvMTBs3T8AANw+QgIAAAAAAAABrwAAABwAAADRw3J+PlPIP8RfsRw9ZN0/AADcPkICAAAAAAAAAbAAAAAcAAAAkey1U+UuyD9UfLMHSlzdPwAA3D5CAgAAAAAAAAGxAAAAHAAAAFAV+SiMCsg/VHyzB0pc3T8AANw+UQIAAAAAAAABsgAAABwAAAARPjz+MubHP1R8swdKXN0/AADcPlECAAAAAAAAAbMAAAAcAAAA0GZ/09nBxz/EX7EcPWTdPwAA3D5hAgAAAAAAAAG0AAAAHAAAAAccAvixosc/MEOvMTBs3T8AAN0+YQIAAAAAAAABtQAAABwAAADHREXNWH7HP6QmrUYjdN0/AIDcPnECAAAAAAAAAbYAAAAcAAAAEOFIU85Uxz/s0KaF/IvdPwAA2z6AAgAAAAAAAAG3AAAAHAAAAFl9TNlDK8c/NHugxNWj3T8AgNs+gAIAAAAAAAABuAAAABwAAAAZpo+u6gbHPzR7oMTVo90/AIDdPpACAAAAAAAAAbkAAAAcAAAAYkKTNGDdxj/Il6Kv4pvdPwAA3j6QAgAAAAAAAAG6AAAAHAAAACJr1gkHucY/7NCmhfyL3T8AAN0+nwIAAAAAAAABuwAAABwAAADikxnfrZTGP4DtqHAJhN0/AIDcPp8CAAAAAAAAAbwAAAAcAAAAG0mcA4Z1xj8QCqtbFnzdPwAA3D6/AgAAAAAAAAG9AAAAHAAAAFH+HiheVsY/pCatRiN03T8AANw+vwIAAAAAAAABvgAAABwAAAD+P+GbZzzGP6QmrUYjdN0/AADcPr8CAAAAAAAAAb8AAAAcAAAAqoGjD3Eixj+kJq1GI3TdPwAA3D6/AgAAAAAAAAHAAAAAHAAAANFPpdKrDcY/pCatRiN03T8AANw+zgIAAAAAAAABwQAAABwAAAB+kWdGtfPFP6QmrUYjdN0/AADcPs4CAAAAAAAAAcIAAAAcAAAAo19pCfDexT+kJq1GI3TdPwAA3T7eAgAAAAAAAAHDAAAAHAAAANkU7C3Iv8U/pCatRiN03T8AgNw+3gIAAAAAAAABxAAAABwAAACGVq6h0aXFP6QmrUYjdN0/AADbPv0CAAAAAAAAAcUAAAAcAAAAvQsxxqmGxT+kJq1GI3TdPwCA2j79AgAAAAAAAAHGAAAAHAAAAPbAs+qBZ8U/pCatRiN03T8AANs+/QIAAAAAAAABxwAAABwAAAAsdjYPWkjFP+zQpoX8i90/AIDcPv0CAAAAAAAAAcgAAAAcAAAA7J555AAkxT80e6DE1aPdPwAA3D4NAwAAAAAAAAHJAAAAHAAAAKzHvLmn/8Q/NHugxNWj3T8AANw+DQMAAAAAAAABygAAABwAAABr8P+OTtvEPzR7oMTVo90/AADcPhwDAAAAAAAAAcsAAAAcAAAALBlDZPW2xD/Il6Kv4pvdPwAA3D4cAwAAAAAAAAHMAAAAHAAAAGHOxYjNl8Q/yJeir+Kb3T8AANw+HAMAAAAAAAABzQAAABwAAAAQEIj81n3EP8iXoq/im90/AADdPiwDAAAAAAAAAc4AAAAcAAAA0TjL0X1ZxD+oXp7ZyKvdPwCA3T4sAwAAAAAAAAHPAAAAHAAAAAfuTfZVOsQ/qF6e2cir3T8AgN0+PAMAAAAAAAAB0AAAABwAAADHFpHL/BXEP4QlmgOvu90/AIDcPjwDAAAAAAAAAdEAAAAcAAAA/csT8NT2wz/wCJgYosPdPwAA3D5LAwAAAAAAAAHSAAAAHAAAADSBlhSt18M/zM+TQojT3T8AANw+SwMAAAAAAAAB0wAAABwAAADjwliItr3DP6yWj2xu490/AADcPlsDAAAAAAAAAdQAAAAcAAAAjwQb/L+jwz8Ueo2BYevdPwAA3D5bAwAAAAAAAAHVAAAAHAAAADxG3W/JicM/iF2LllTz3T8AAN0+awMAAAAAAAAB1gAAABwAAADrh5/j0m/DP4hdi5ZU890/AIDfPmsDAAAAAAAAAdcAAAAcAAAAmMlhV9xVwz+IXYuWVPPdPwAA5D56AwAAAAAAAAHYAAAAHAAAAM9+5Hu0NsM/rJaPbG7j3T8AgOc+egMAAAAAAAAB2QAAABwAAAB+wKbvvRzDP8zPk0KI090/AADqPooDAAAAAAAAAdoAAAAcAAAAKwJpY8cCwz9g7JUtlcvdPwCA6z6KAwAAAAAAAAHbAAAAHAAAANhDK9fQ6MI/8AiYGKLD3T8AAO0+mQMAAAAAAAAB3AAAABwAAACIhe1K2s7CP2DslS2Vy90/AIDtPpkDAAAAAAAAAd0AAAAcAAAANcevvuO0wj+EJZoDr7vdPwAA7z6ZAwAAAAAAAAHeAAAAHAAAAFiVsYEeoMI/8AiYGKLD3T8AgO8+uQMAAAAAAAAB3wAAABwAAAB+Y7NEWYvCP4QlmgOvu90/AADxPrkDAAAAAAAAAeAAAAAcAAAAoTG1B5R2wj/wCJgYosPdPwCA8T65AwAAAAAAAAHhAAAAHAAAAMf/tsrOYcI/FEKc7ruz3T8AgPE+uQMAAAAAAAAB4gAAABwAAADqzbiNCU3CP6hentnIq90/AADyPsgDAAAAAAAAAeMAAAAcAAAAmg97ARMzwj80e6DE1aPdPwAA8z7IAwAAAAAAAAHkAAAAHAAAANDE/SXrE8I/7NCmhfyL3T8AgPM+2AMAAAAAAAAB5QAAABwAAACQ7UD7ke/BPxAKq1sWfN0/AIDzPtgDAAAAAAAAAeYAAAAcAAAATxaE0DjLwT/EX7EcPWTdPwAA9D7oAwAAAAAAAAHnAAAAHAAAABA/x6XfpsE/fLW33WNM3T8AAPU+6AMAAAAAAAAB6AAAABwAAADPZwp7hoLBPywLvp6KNN0/AID2PvcDAAAAAAAAAekAAAAcAAAAGQQOAfxYwT/kYMRfsRzdPwCA+T4HBAAAAAAAAAHqAAAAHAAAAOwT0jdAKsE/KNPMC+X83D8AAP0+BwQAAAAAAAAB6wAAABwAAAA0sNW9tQDBP0wM0eH+7Nw/AAABPxYEAAAAAAAAAewAAAAcAAAA9dgYk1zcwD/cKNPMC+XcPwDAAj8WBAAAAAAAAAHtAAAAHAAAALQBXGgDuMA/bEXVtxjd3D8AAAQ/JgQAAAAAAAAB7gAAABwAAABzKp89qpPAP2xF1bcY3dw/AAAEPyYEAAAAAAAAAe8AAAAcAAAANFPiElFvwD9sRdW3GN3cPwAABD82BAAAAAAAAAHwAAAAHAAAAPR7Jej3SsA/3CjTzAvl3D8AgAM/NgQAAAAAAAAB8QAAABwAAACzpGi9nibAP0wM0eH+7Nw/AAADP0UEAAAAAAAAAfIAAAAcAAAAdM2rkkUCwD9MDNHh/uzcPwAAAz9FBAAAAAAAAAHzAAAAHAAAAGbs3c/Yu78/TAzR4f7s3D8AgAM/VQQAAAAAAAAB9AAAABwAAADUVuMYiX2/P0wM0eH+7Nw/AEADP1UEAAAAAAAAAfUAAAAcAAAARMHoYTk/vz9MDNHh/uzcPwAAAz9lBAAAAAAAAAH2AAAAHAAAAJxEbUlMC78/TAzR4f7s3D8AgAM/ZQQAAAAAAAAB9wAAABwAAAD2x/EwX9e+P0wM0eH+7Nw/AEAEP3QEAAAAAAAAAfgAAAAcAAAAZDL3eQ+Zvj9MDNHh/uzcPwAABD90BAAAAAAAAAH5AAAAHAAAAMK1e2EiZb4/vO/O9vH03D8AAAQ/dAQAAAAAAAAB+gAAABwAAAAcOQBJNTG+PyjTzAvl/Nw/AAAEP4QEAAAAAAAAAfsAAAAcAAAAdryEMEj9vT+Ytsog2ATdPwCABD+EBAAAAAAAAAH8AAAAHAAAAOgminn4vr0/BJrINcsM3T8AQAQ/kwQAAAAAAAAB/QAAABwAAABUkY/CqIC9P1BEwnSkJN0/AAAEP5MEAAAAAAAAAf4AAAAcAAAAwvuUC1lCvT8sC76eijTdPwCAAz+jBAAAAAAAAAH/AAAAHAAAAC5mmlQJBL0/DNK5yHBE3T8AgAI/owQAAAAAAAABAAEAABwAAACc0J+ducW8P3y1t91jTN0/AMACP7MEAAAAAAAAAQEBAAAcAAAADDul5mmHvD98tbfdY0zdPwBAAz+zBAAAAAAAAAECAQAAHAAAAIyMK5G3Prw/fLW33WNM3T8AAAM/wgQAAAAAAAABAwEAABwAAAD69jDaZwC8P+iYtfJWVN0/AAADP8IEAAAAAAAAAQQBAAAcAAAAeEi3hLW3uz9UfLMHSlzdPwAAAz/SBAAAAAAAAAEFAQAAHAAAAPiZPS8Db7s/xF+xHD1k3T8AgAM/0gQAAAAAAAABBgEAABwAAABQHcIWFju7PzBDrzEwbN0/AMADP+IEAAAAAAAAAQcBAAAcAAAAsqBG/igHuz8wQ68xMGzdPwCABD/iBAAAAAAAAAEIAQAAHAAAAPg8SoSe3bo/MEOvMTBs3T8AwAQ/8QQAAAAAAAABCQEAABwAAABC2U0KFLS6P6QmrUYjdN0/AMAEP/EEAAAAAAAAAQoBAAAcAAAAdo7QLuyUuj+kJq1GI3TdPwAABT8BBQAAAAAAAAELAQAAHAAAAMIq1LRha7o/pCatRiN03T8AAAU/AQUAAAAAAAABDAEAABwAAAD231bZOUy6PxAKq1sWfN0/AAAFPwEFAAAAAAAAAQ0BAAAcAAAAQnxaX68iuj+A7ahwCYTdPwBABD8QBQAAAAAAAAEOAQAAHAAAAIgYXuUk+bk/7NCmhfyL3T8AAAQ/EAUAAAAAAAABDwEAABwAAADUtGFrms+5P+zQpoX8i90/AAAEPzAFAAAAAAAAARABAAAcAAAAHFFl8Q+muT/Il6Kv4pvdPwAABD8wBQAAAAAAAAERAQAAHAAAAGjtaHeFfLk/yJeir+Kb3T8AAAQ/MAUAAAAAAAABEgEAABwAAACuiWz9+lK5P8iXoq/im90/AIAEPzAFAAAAAAAAARMBAAAcAAAACA3x5A0fuT/Il6Kv4pvdPwBABD8/BQAAAAAAAAEUAQAAHAAAAFSp9GqD9bg/qF6e2cir3T8AAAQ/PwUAAAAAAAABFQEAABwAAACaRfjw+Mu4P4QlmgOvu90/AAAEP08FAAAAAAAAARYBAAAcAAAA5uH7dm6iuD/wCJgYosPdPwAABD9PBQAAAAAAAAEXAQAAHAAAABqXfptGg7g/YOyVLZXL3T8AAAY/XwUAAAAAAAABGAEAABwAAABSTAHAHmS4P8zPk0KI090/AMAJP18FAAAAAAAAARkBAAAcAAAAjAGE5PZEuD/Mz5NCiNPdPwDACz9uBQAAAAAAAAEaAQAAHAAAAL62BgnPJbg/8AiYGKLD3T8AQA0/bgUAAAAAAAABGwEAABwAAAD4a4ktpwa4PxRCnO67s90/AEANP34FAAAAAAAAARwBAAAcAAAAPgiNsxzdtz80e6DE1aPdPwCADD9+BQAAAAAAAAEdAQAAHAAAAJqLEZsvqbc/yJeir+Kb3T8AQAw/jQUAAAAAAAABHgEAABwAAAD2DpaCQnW3P4DtqHAJhN0/AAAMP40FAAAAAAAAAR8BAAAcAAAAVJIaalVBtz+kJq1GI3TdPwAADD+dBQAAAAAAAAEgAQAAHAAAAK4Vn1FoDbc/MEOvMTBs3T8AgAw/nQUAAAAAAAABIQEAABwAAAAImSM5e9m2P8RfsRw9ZN0/AEAOP60FAAAAAAAAASIBAAAcAAAAUjUnv/Cvtj9UfLMHSlzdPwCAET+tBQAAAAAAAAEjAQAAHAAAAJzRKkVmhrY/6Ji18lZU3T8AABQ/vAUAAAAAAAABJAEAABwAAADkbS7L21y2P+iYtfJWVN0/AIAWP7wFAAAAAAAAASUBAAAcAAAALgoyUVEztj98tbfdY0zdPwAAGD/MBQAAAAAAAAEmAQAAHAAAAJp0N5oB9bU/fLW33WNM3T8AwBk/zAUAAAAAAAABJwEAABwAAAAaxr1ET6y1P3y1t91jTN0/AAAaP9wFAAAAAAAAASgBAAAcAAAAmhdE75xjtT98tbfdY0zdPwAAGj/cBQAAAAAAAAEpAQAAHAAAABxpypnqGrU/fLW33WNM3T8AgBk/6wUAAAAAAAABKgEAABwAAACI08/imty0P+iYtfJWVN0/AAAZP+sFAAAAAAAAASsBAAAcAAAA9j3VK0uetD9UfLMHSlzdPwCAGT/7BQAAAAAAAAEsAQAAHAAAAFLBWRNearQ/MEOvMTBs3T8AwBo/+wUAAAAAAAABLQEAABwAAACuRN76cDa0P6QmrUYjdN0/AIAbP/sFAAAAAAAAAS4BAAAcAAAACMhi4oMCtD8QCqtbFnzdPwDAGz8aBgAAAAAAAAEvAQAAHAAAAFBkZmj52LM/EAqrWxZ83T8AwBo/GgYAAAAAAAABMAEAABwAAACaAGrubq+zPxAKq1sWfN0/AMAZPxoGAAAAAAAAATEBAAAcAAAA5JxtdOSFsz8QCqtbFnzdPwCAEj8aBgAAAAAAAAEyAQAAHAAAABpS8Ji8ZrM/EAqrWxZ83T8AQAk/KgYAAAAAAAABMwEAABwAAABSB3O9lEezPxAKq1sWfN0/AADjPioGAAAAAAAAATQBAAAcAAAAGlLwmLxmsz9UfLMHSlzdPwCAhT45BgAAAAAAAAE1AQAAHAAAAAA7r8Wmau4/wBgYtt47pj8AADg+AAAAAAAAAAABNgEAABwAAACVqr5oJHHuP0A9n3YZP6Q/AAB/Pg8AAAAAAAAAATcBAAAcAAAAg8M9B4d77j9APZ92GT+kPwAAkD4PAAAAAAAAAAE4AQAAHAAAABczTaoEgu4/QD2fdhk/pD8AAI0+DwAAAAAAAAABOQEAABwAAACsolxNgojuP0A9n3YZP6Q/AICLPh8AAAAAAAAAAToBAAAcAAAAQBJs8P+O7j9APZ92GT+kPwAAhz4fAAAAAAAAAAE7AQAAHAAAAPNkS+fJlu4/4OrRfk+Aoz8AAH0+PgAAAAAAAAABPAEAABwAAADgfcqFLKHuP6BhJjdUQqI/AABoPj4AAAAAAAAAAT0BAAAcAAAACF3pyyeu7j9g2HrvWAShPwAAXj4+AAAAAAAAAAE+AQAAHAAAAFAf2GVvvO4/gGq+T/YFoD8AAFs+TgAAAAAAAAABPwEAABwAAAC1xJZTA8zuP0Aw4q9Yjp4/AABdPk4AAAAAAAAAAUABAAAcAAAAcxPFPHzf7j+Ai0fAxBCdPwAAYT5OAAAAAAAAAAFBAQAAHAAAAKfuMnUm+O4/gItHwMQQnT8AAGc+TgAAAAAAAAABQgEAABwAAAA1cxCptRTvP4Bqvk/2BaA/AABwPl0AAAAAAAAAAUMBAAAcAAAA/b2NhN0z7z8AfRXf7IGiPwAAfj5dAAAAAAAAAAFEAQAAHAAAAMcIC2AFU+8/wE/2BRC7pj8AAIM+bQAAAAAAAAABRQEAABwAAABzcLjn4HDvP6CrgnQuMqw/AACGPn0AAAAAAAAAAUYBAAAcAAAAAfWVG3CN7z+Q8UMRCdOxPwCAij59AAAAAAAAAAFHAQAAHAAAADXQA1Qapu8/gDYt5F/stT8AAJA+fQAAAAAAAAABSAEAABwAAAAPAgKR37rvP8AEwv6xQ7s/AACYPowAAAAAAAAAAUkBAAAcAAAAk4qQ0r/L7z/ohJq0Go3APwAAoT6MAAAAAAAAAAFKAQAAHAAAAJ2G38Ru1+8/gHe2j6fnwz8AgKY+nAAAAAAAAAABSwEAABwAAABR2b67ON/vPzgTuWaZocc/AACrPpwAAAAAAAAAAUwBAAAcAAAAqYIutx3j7z+YA6+7PYvLPwAArz6sAAAAAAAAAAFNAQAAHAAAAMdl/gpq5O8/IJ2LDEfUzz8AALQ+rAAAAAAAAAABTgEAABwAAACpgi63HePvP3hUuATC/tE/AIC2PrsAAAAAAAAAAU8BAAAcAAAAUdm+uzjf7z+AEy9ZegPUPwCAtz67AAAAAAAAAAFQAQAAHAAAANtMf2wH2u8/GO+nmD8A1j8AALg+ywAAAAAAAAABUQEAABwAAABjwD8d1tTvPyB2LVpSzdc/AAC4PssAAAAAAAAAAVIBAAAcAAAAz1AweljO7z9sb7vHmHrZPwAAuD7aAAAAAAAAAAFTAQAAHAAAAFfE8Conye8/jPdTzB8A2z8AALg+2gAAAAAAAAABVAEAABwAAADfN7Hb9cPvPzxk/SgORtw/AAC5PtoAAAAAAAAAAVUBAAAcAAAApXERNF3B7z+A7ahwCYTdPwCAuj76AAAAAAAAAAFWAQAAHAAAAGmrcYzEvu8/lAVfT0Wa3j8AALo++gAAAAAAAAABVwEAABwAAABLyKE4eL3vP6zlI5vbeN8/AAC6PvoAAAAAAAAAAVgBAAAcAAAAS8ihOHi97z8CnHjJ0hvgPwAAuj76AAAAAAAAAAFZAQAAHAAAAIeOQeAQwO8/Un5jm1Fr4D8AALo+CQEAAAAAAAABWgEAABwAAADfN7Hb9cPvPxCo07jwpuA/AIC4PgkBAAAAAAAAAVsBAAAcAAAAOeEg19rH7z/wCkisqdLgPwAAuD4ZAQAAAAAAAAFcAQAAHAAAAJOKkNK/y+8/ppg/AHby4D8AALo+GQEAAAAAAAABXQEAABwAAADPUDB6WM7vP6o0uMlIDuE/AAC9PikBAAAAAAAAAV4BAAAcAAAAsW1gJgzN7z+u0DCTGyrhPwAAwD4pAQAAAAAAAAFfAQAAHAAAADnhINfax+8/HlCnceFN4T8AgMU+SAEAAAAAAAABYAEAABwAAACHjkHgEMDvP7akmu+TfeE/AIDNPkgBAAAAAAAAAWEBAAAcAAAAmXXCQa617z+8eARMDNHhPwCA0T5IAQAAAAAAAAFiAQAAHAAAAHGWo/uyqO8/xujmcVdA4j8AgNQ+VwEAAAAAAAABYwEAABwAAABlmlQJBJ3vP/jJvgBi1+I/AADQPlcBAAAAAAAAAWQBAAAcAAAAsUd1EjqV7z8sRw9ZP4rjPwCAyT5nAQAAAAAAAAFlAQAAHAAAAJVkpb7tk+8/rG5Z8PVU5D8AgMM+ZwEAAAAAAAABZgEAABwAAAAL8eQNH5nvP54VGmZyQ+U/AAC/PncBAAAAAAAAAWcBAAAcAAAANdADVBqm7z+8ZcHXU5HmPwCAwz53AQAAAAAAAAFoAQAAHAAAANU7YulGuO8/IsTpvjvb5z8AgM0+hgEAAAAAAAABaQEAABwAAACTipDSv8vvP2RNlQY3Gek/AADjPoYBAAAAAAAAAWoBAAAcAAAAb7yOD4Xg7z98ZUvlci/qPwCA/j6WAQAAAAAAAAFrAQAAHAAAALV+fanM7u8/Iv6K5egh6z8AwAg/lgEAAAAAAAABbAEAABwAAADxRB1RZfHvP1oXVAeZ8Os/AMAPP6YBAAAAAAAAAW0BAAAcAAAAW9UNrufq7z+0zag1kJPsPwAAEj+mAQAAAAAAAAFuAQAAHAAAANtMf2wH2u8/5q6AxJoq7T8AQBI/pgEAAAAAAAABbwEAABwAAABpq3GMxL7vP8zlXhTMqe0/AEASP7UBAAAAAAAAAXABAAAcAAAAd4HVaqGS7z9kckMlJBHuPwAAEj+1AQAAAAAAAAFxAQAAHAAAAO/nKaYAYO8/tlQu96Jg7j8AQBE/xQEAAAAAAAABcgEAABwAAAAjjI9HGB/vP1BFmj4orO4/AAARP8UBAAAAAAAAAXMBAAAcAAAAGmpVQZfb7j9WfYvRzePuPwBADz/UAQAAAAAAAAF0AQAAHAAAAJm72+vkku4/FKf77mwf7z8AwAw/1AEAAAAAAAABdQEAABwAAACEnVLztEPuP/al6Kv4Zu8/AADqPuQBAAAAAAAAAXYBAAAcAAAAjmKZTtH17T9CiNN9d7bvPwCAqD7kAQAAAAAAAAF3AQAAHAAAAKIjL5ycs+0/1kBOMlfK7z8AAFA+MgIAAAAAAA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11465|recordEnd=235285|recordLength=569332|start=211465|end=235285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Cox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ZAAAAWQ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NJwUKAAAACklua1BvaW50VjEEAAAAAVgBWQ5QcmVzc3VyZUZhY3RvcglUaW1lU3RhbXAAAAAABgYLEAIAAAAUJpPeXK3vPwAxPmXaOcg/AAAAPgAAAAAAAAAAAQsAAAAKAAAAdI/AGNa57z8AMT5l2jnIPwAAMT4PAAAAAAAAAAEMAAAACgAAAHSPwBjWue8/gGg4qfvyyD8AAEg+DwAAAAAAAAABDQAAAAoAAAAUJpPeXK3vP4DWLDE+Zco/AABEPg8AAAAAAAAAAQ4AAAAKAAAAFCaT3lyt7z8A6Q+F5ALOPwAASD4fAAAAAAAAAAEPAAAACgAAAGxxfEEgp+8/AEd/KCQX0D8AAEg+HwAAAAAAAAABEAAAAAoAAAC8vGWk46DvPwC1c7BmidE/AABIPi4AAAAAAAAAAREAAAAKAAAAFAhPB6ea7z/AImg4qfvSPwAATj4uAAAAAAAAAAESAAAACgAAAGRTOGpqlO8/QKxZYnzK1D8AAFo+PgAAAAAAAAABEwAAAAoAAAC8niHNLY7vP4D+UEgu4NU/AABtPj4AAAAAAAAAARQAAAAKAAAAFOoKMPGH7z+ANUuMT5nWPwCAgj5OAAAAAAAAAAEVAAAACgAAALyA3fV3e+8/gGxF0HBS1z8AgIs+TgAAAAAAAAABFgAAAAoAAAC8YpkewmjvPwC/PLYiaNg/AACTPk4AAAAAAAAAARcAAAAKAAAABJA+qs9P7z+A2jlYs8TYPwCAlj5OAAAAAAAAAAEYAAAACgAAAARUtvtjKu8/gNo5WLPE2D8AgJc+bQAAAAAAAAABGQAAAAoAAACcrgATf/juP4DaOVizxNg/AACZPm0AAAAAAAAAARoAAAAKAAAA7J8d8CC67j8Avzy2ImjYPwCAmT5tAAAAAAAAAAEbAAAACgAAAITcIzCGde4/gGxF0HBS1z8AgJk+bQAAAAAAAAABHAAAAAoAAAB0ZBPTriruP4D+UEgu4NU/AICYPn0AAAAAAAAAAR0AAAAKAAAAtDfs2JrZ7T/AWWJ8yrTTPwAAmD59AAAAAAAAAAEeAAAACgAAAFRWrkFKgu0/QNBwUvfl0T8AAJk+nAAAAAAAAAABHwAAAAoAAAD0dHCq+SrtP4AfCskFvM4/AICbPpwAAAAAAAAAASAAAAAKAAAANEhJsOXZ7D8ADSd1Xx7LPwCAoj6cAAAAAAAAAAEhAAAACgAAACTQOFMOj+w/APpDIbmAxz8AAKw+nAAAAAAAAAABIgAAAAoAAABsoxFZ+j3sPwAeWxE0nMQ/AACzPqsAAAAAAAAAASMAAAAKAAAArHbqXubs6z+A1H15bEXAPwCAuD6rAAAAAAAAAAEkAAAACgAAAESVrMeVles/AM0S41OmvT8AALs+uwAAAAAAAAABJQAAAAoAAAA0/1eTCDjrPwCENUuMT7k/AIC7PrsAAAAAAAAAASYAAAAKAAAAJGkDX3va6j8AOlizxPi0PwAAvD7LAAAAAAAAAAEnAAAACgAAALhpgfB0cOo/AM1jK4KGsz8AALw+ywAAAAAAAAABKAAAAAoAAACgtejkMQDqPwDNYyuChrM/AAC8PtoAAAAAAAAAASkAAAAKAAAAkAFQ2e6P6T8AF0HDSd23PwAAvD7aAAAAAAAAAAEqAAAACgAAANC25AclLOk/AM0S41OmvT8AAL0+6gAAAAAAAAABKwAAAAoAAAAQbHk2W8joPwAeWxE0nMQ/AIC+PuoAAAAAAAAAASwAAAAKAAAAUCEOZZFk6D+AaDip+/LIPwAAvj76AAAAAAAAAAEtAAAACgAAAJDWopPHAOg/gB8KyQW8zj8AAL0++gAAAAAAAAABLgAAAAoAAAAo1yAlwZbnP0DQcFL35dE/AAC7PgkBAAAAAAAAAS8AAAAKAAAAvNeetros5z+APmXaOVjTPwCAuj4JAQAAAAAAAAEwAAAACgAAAKQjBqt3vOY/wMdWBA0n1T8AALo+GQEAAAAAAAABMQAAAAoAAADoulYC+EXmP0AaTuq+PNY/AAC6PhkBAAAAAAAAATIAAAAKAAAAIFKnWXjP5T+AbEXQcFLXPwAAuz4ZAQAAAAAAAAEzAAAACgAAAAyeDk41X+U/gNo5WLPE2D8AgLw+KAEAAAAAAAABNAAAAAoAAAD06XVC8u7kP8D1NvpDIdk/AIC/PigBAAAAAAAAATUAAAAKAAAA5DXdNq9+5D8AZCuChpPaPwAAxD44AQAAAAAAAAE2AAAACgAAACDNLY4vCOQ/gLYiaDip2z8AgMY+OAEAAAAAAAABNwAAAAoAAABcZH7lr5HjP8DRHwrJBdw/AIDHPkgBAAAAAAAAATgAAAAKAAAAmN2KZXoI4z+AJBfwehvdPwAAyD5IAQAAAAAAAAE5AAAACgAAACzAxB++i+I/QHYO1iwx3j8AAMk+VwEAAAAAAAABOgAAAAoAAABkVxV3PhXiP8CtCBpO6t4/AIDKPlcBAAAAAAAAATsAAAAKAAAA+DlPMYKY4T8gAAAAAADgPwCAzD5mAQAAAAAAAAE8AAAACgAAADTRn4gCIuE/QKn78tiK4D8AAMs+ZgEAAAAAAAABPQAAAAoAAADEs9lCRqXgP+A2+kMhueA/AIDJPnYBAAAAAAAAAT4AAAAKAAAArOH8X00i4D/gNvpDIbngPwCAyD52AQAAAAAAAAE/AAAACgAAABjjt0s9Gd8/QKn78tiK4D8AAMk+hQEAAAAAAAABQAAAAAoAAABAbKMRWfrdP4DkAl5vo98/AIDMPoUBAAAAAAAAAUEAAAAKAAAAWPWO13Tb3D9Adg7WLDHePwAA0z6VAQAAAAAAAAFCAAAACgAAAChR1RGD1ds/wAgaTuq+3D8AANY+lQEAAAAAAAABQwAAAAoAAABQFkmGCtzaPwCbJcanTNs/AIDXPqQBAAAAAAAAAUQAAAAKAAAAaNu8+pHi2T8Avzy2ImjYPwAA2D6kAQAAAAAAAAFFAAAACgAAAJCgMG8Z6dg/QBpO6r481j8AANk+tAEAAAAAAAABRgAAAAoAAABgOP9XkwjYP0AaTuq+PNY/AIDYPrQBAAAAAAAAAUcAAAAKAAAAKNDNQA0o1z9AGk7qvjzWPwAA2D7EAQAAAAAAAAFIAAAACgAAAAhonCmHR9Y/QBpO6r481j8AANg+xAEAAAAAAAABSQAAAAoAAACI0sWG83/VP4BsRdBwUtc/AADYPtMBAAAAAAAAAUoAAAAKAAAAED3v41+41D/Ah0JyAa/XPwAA2j7TAQAAAAAAAAFLAAAACgAAAJCnGEHM8NM/gNo5WLPE2D8AAN0+4wEAAAAAAAABTAAAAAoAAADAqBRkvxzTP4DaOVizxNg/AADgPuMBAAAAAAAAAU0AAAAKAAAA6KkQh7JI0j/A9Tb6QyHZPwCA4j7zAQAAAAAAAAFOAAAACgAAAMBB328saNE/QEgu4PU22j8AgOM+8wEAAAAAAAABTwAAAAoAAACI2a1YpofQPwBkK4KGk9o/AADlPvMBAAAAAAAAAVAAAAAKAAAAwOL4gkBOzz8AZCuChpPaPwCA5T4CAgAAAAAAAAFRAAAACgAAAHASllQ0jc0/AGQrgoaT2j8AgOU+AgIAAAAAAAABUgAAAAoAAADAFI6aGuXLPwCbJcanTNs/AADmPhICAAAAAAAAAVMAAAAKAAAA0OngVPNVyj+AtiJoOKnbPwAA5j4SAgAAAAAAAAFUAAAACgAAANC+Mw/Mxsg/wNEfCskF3D8AgOw+IQIAAAAAAAABVQAAAAoAAACQZuE9l1DHP4AkF/B6G90/AAD3PiECAAAAAAAAAVYAAAAKAAAAMA6PbGLaxT/APxSSC3jdPwCA/j4xAgAAAAAAAAFXAAAACgAAAFDj4SY7S8Q/QJILeL2N3j8AwAI/MQIAAAAAAAABWAAAAAoAAADgEn/4LorCP4DkAl5vo98/AMAEP0ECAAAAAAAAAVkAAAAKAAAAgMoLbUt+wD/Ajf5QSC7gPwAABj9BAgAAAAAAAAFaAAAACgAAAEAEMcPP5Lw/QKn78tiK4D8AwAY/UAIAAAAAAAABWwAAAAoAAACgGACV7f64P+A2+kMhueA/AIAHP1ACAAAAAAAAAVwAAAAKAAAA4IcZfibntD/gNvpDIbngPwBABz9gAgAAAAAAAAFdAAAACgAAAICc6E9EAbE/IOD1NvpD4T8AAAc/YAIAAAAAAAABXgAAAAoAAACArNoUjpqqP+Ck7stjK+I/AMAEP3ACAAAAAAAAAV8AAAAKAAAAgGtPW12Woz/gEuNTpp3jPwAAAj9wAgAAAAAAAAFgAAAACgAAAIDpXubs65k/INPOwZol5j8AgOo+jwIAAAAAAAABYQAAAAoAAAAApfJC25KPP8A8tiJoOOk/AIDIPo8CAAAAAAAAAWIAAAAKAAAAACLcz3mKgT+ghpO6L4/tPwCAiD6PAgAAAAAAAAs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170|recordLength=17275|start=0|end=17170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1965|recordEnd=268829|recordLength=569332|start=241965|end=268829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412|recordEnd=16058|recordLength=569332|start=4412|end=16058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UAAAAHAAAABwMAAAAAAQAAAAgAAAAECUlua0F0b21WMQIAAAAJBAAAAAkFAAAACQYAAAAJBwAAAAkIAAAADQMFBAAAAAtQZW5TdHJva2VWMQQAAAAKQXR0cmlidXRlcwVUcmFjZQlTdGFydFRpbWUEVHlwZQQEAAQPUGVuQXR0cmlidXRlc1YxAgAAAApJbmtUcmFjZVYxAgAAABAMQWN0aW9uVHlwZVYxAgAAAAIAAAAJCQAAAAkKAAAA5xoAAAAAAAAF9f///wxBY3Rpb25UeXBlVjEBAAAAB3ZhbHVlX18ACAIAAAAAAAAAAQUAAAAEAAAACQwAAAAJDQAAAAAdAAAAAAAAAfL////1////AAAAAAEGAAAABAAAAAkPAAAACRAAAACiUwAAAAAAAAHv////9f///wAAAAABBwAAAAQAAAAJEgAAAAkTAAAA6V0AAAAAAAAB7P////X///8AAAAAAQgAAAAEAAAACRUAAAAJFgAAAB9g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AfAAAAHwAAAAEMAAAACQAAAP8AAAAAAAAAAAAACEAAAAHm////6P///wEAAAAAAAAAAAAIQAENAAAACgAAAAkbAAAAKwAAACsAAAABDwAAAAkAAAD/AAAAAAAAAAAAAAhAAAAB5P///+j///8BAAAAAAAAAAAACEABEAAAAAoAAAAJHQAAAEoAAABKAAAAARIAAAAJAAAA/wAAAAAAAAAAAAAIQAAAAeL////o////AQAAAAAAAAAAAAhAARMAAAAKAAAACR8AAAA3AAAANwAAAAEVAAAACQAAAP8AAAAAAAAAAAAACEAAAAHg////6P///wEAAAAAAAAAAAAIQAEWAAAACgAAAAkhAAAAGQAAABkAAAAHGQAAAAABAAAAIAAAAAQKSW5rUG9pbnRWMQIAAAAJIgAAAAkjAAAACSQAAAAJJQAAAAkmAAAACScAAAAJKAAAAAkpAAAACSoAAAAJKwAAAAksAAAACS0AAAAJLgAAAAkvAAAACTAAAAAJMQAAAAkyAAAACTMAAAAJNAAAAAk1AAAACTYAAAAJNwAAAAk4AAAACTkAAAAJOgAAAAk7AAAACTwAAAAJPQAAAAk+AAAACT8AAAAJQAAAAAoHGwAAAAABAAAAQAAAAAQKSW5rUG9pbnRWMQI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0VBx0AAAAAAQAAAIAAAAAECklua1BvaW50VjEC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02Bx8AAAAAAQAAAEAAAAAECklua1BvaW50VjEC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NCQchAAAAAAEAAAAgAAAABApJbmtQb2ludFYxAgAAAAntAAAACe4AAAAJ7wAAAAnwAAAACfEAAAAJ8gAAAAnzAAAACfQAAAAJ9QAAAAn2AAAACfcAAAAJ+AAAAAn5AAAACfoAAAAJ+wAAAAn8AAAACf0AAAAJ/gAAAAn/AAAACQABAAAJAQEAAAkCAQAACQMBAAAJBAEAAAkFAQAADQcFIgAAAApJbmtQb2ludFYxBAAAAAFYAVkOUHJlc3N1cmVGYWN0b3IJVGltZVN0YW1wAAAAAAYGCxACAAAAYlq2UW5jwz/okVYmT0DEPwAAID4AAAAAAAAAAAEjAAAAIgAAAGJatlFuY8M/6DUyv9EQxD8AAFw+EAAAAAAAAAABJAAAACIAAABiWrZRbmPDP+g1Mr/REMQ/AAB4PhAAAAAAAAAAASUAAAAiAAAAYlq2UW5jwz+QbHtH/QDEPwAAdT4QAAAAAAAAAAEmAAAAIgAAAGJatlFuY8M/kGx7R/0AxD8AAH8+EAAAAAAAAAABJwAAACIAAABiWrZRbmPDP5Bse0f9AMQ/AACAPhAAAAAAAAAAASgAAAAiAAAAIOTZh/pcwz+QbHtH/QDEPwAAgD4gAAAAAAAAAAEpAAAAIgAAAJz3IPQSUMM/7NkNWFThwz8AgIQ+IAAAAAAAAAABKgAAACIAAAAQMvY4XCnDPzxHoGirwcM/AICKPi8AAAAAAAAAASsAAAAiAAAAQPbuszH8wj80j1easGLDPwAAjj4vAAAAAAAAAAEsAAAAIgAAAC5EC2WTyMI/2Gl8u14jwz8AgJI+PwAAAAAAAAABLQAAACIAAACapW6CDYjCPyx76mQ41MI/AACYPj8AAAAAAAAAAS4AAAAiAAAAfhoZDKA6wj8kw6GWPXXCPwAAmT4/AAAAAAAAAAEvAAAAIgAAAN6iCgJL4ME/0J3Gt+s1wj8AAJo+TwAAAAAAAAABMAAAACIAAAB6yGaamnLBP3R469iZ9sE/AACZPk8AAAAAAAAAATEAAAAiAAAADBVRCxvrwD/I5X3p8NbBPwAAlz5eAAAAAAAAAAEyAAAAIgAAAJaIyVTMScA/yIlZgnOnwT8AgJY+XgAAAAAAAAABMwAAACIAAAC3C8uoE0S/P8iJWYJzp8E/AACXPm4AAAAAAAAAATQAAAAiAAAASQYDqI70vT+8LTUb9nfBPwCAmj5uAAAAAAAAAAE1AAAAIgAAAMsnyX86i7w/aGR+oyFowT8AAKE+fQAAAAAAAAABNgAAACIAAABDl6sISO66P2hkfqMhaME/AACnPn0AAAAAAAAAATcAAAAiAAAAuQaOkVVRuT9oZH6jIWjBPwCArT6NAAAAAAAAAAE4AAAAIgAAADNP4kEyzrc/aGR+oyFowT8AgLA+jQAAAAAAAAABOQAAACIAAAC5cKgZ3mS2P2hkfqMhaME/AICyPp0AAAAAAAAAAToAAAAiAAAAPZJu8Yn7tD+8LTUb9nfBPwCAsz6dAAAAAAAAAAE7AAAAIgAAAFF5X4TsuLM/yIlZgnOnwT8AgLM+rAAAAAAAAAABPAAAACIAAABZh97vf1yyPxhTEPpHt8E/AICyPqwAAAAAAAAAAT0AAAAiAAAAdUdBqrEzsT/I5X3p8NbBPwAAsj7BAAAAAAAAAAE+AAAAIgAAAB/Nzh+aMbA/HK80YcXmwT8AAJ8+wQAAAAAAAAABPwAAACIAAACyCYDIQcauPxyvNGHF5sE/AACFPtEAAAAAAAAAAUAAAAAiAAAAQt0p74uQrT8crzRhxebBPwAAMj7RAAAAAAAAAAFBAAAAIgAAAAvi2E8gtr4/uP+iZzdgsT8AAAQ+AAAAAAAAAAABQgAAACIAAACNzpHjB8O+PxBtNXiOQLE/AAA4Pg8AAAAAAAAAAUMAAAAiAAAAE7tKd+/Pvj+4/6JnN2CxPwAAUD4PAAAAAAAAAAFEAAAAIgAAAJWnAwvX3L4/cJIQV+B/sT8AAE4+DwAAAAAAAAABRQAAACIAAACVpwML19y+P3CSEFfgf7E/AABVPh8AAAAAAAAAAUYAAAAiAAAAGZS8nr7pvj+4t+s1Mr+xPwAATD4fAAAAAAAAAAFHAAAAIgAAACVtLsaNA78/cEpZJdvesT8AADw+LwAAAAAAAAABSAAAACIAAAAtRqDtXB2/P2gCovPVPbI/AAAuPi8AAAAAAAAAAUkAAAAiAAAAtwvLqBNEvz8glQ/jfl2yPwAAIz4+AAAAAAAAAAFKAAAAIgAAAE+qZ4uZhL8/KE1YsXm8sj8AACA+PgAAAAAAAAABSwAAACIAAABrNb0BB9K/P3gqfF7GWrM/AAAhPk4AAAAAAAAAAUwAAAAiAAAAxkzCz6EcwD+Qmg37uxi0PwAAKT5OAAAAAAAAAAFNAAAAIgAAABp1guizVsA/6HcxqAi3tD8AADY+TgAAAAAAAAABTgAAACIAAAA0ANheIaTAP1jF5vFKE7Y/AABFPl0AAAAAAAAAAU8AAAAiAAAAFu7CMuoEwT8QgC5M5E+3PwAAVD5dAAAAAAAAAAFQAAAAIgAAAEAr/Pf1hcE/kIUsZCELuT8AAGI+bQAAAAAAAAABUQAAACIAAADwVO5Q6RPCP2CwBVuwBbs/AABxPm0AAAAAAAAAAVIAAAAiAAAAon7gqdyhwj8Y295RPwC9PwCAgT59AAAAAAAAAAFTAAAAIgAAAMy7GW/oIsM/8L0AF8lZvz8AAIs+jAAAAAAAAAABVAAAACIAAAC0gnZqgJ3DP1j07AYsqsA/AICPPowAAAAAAAAAAVUAAAAiAAAAHF0a0jALxD9oZH6jIWjBPwCAlD6MAAAAAAAAAAFWAAAAIgAAALjUKNyFZcQ/dNQPQBcmwj8AAJo+jAAAAAAAAAABVwAAACIAAADUX35S87LEPyx76mQ41MI/AACbPpwAAAAAAAAAAVgAAAAiAAAA5hFioZHmxD/kIcWJWYLDPwAAnD6cAAAAAAAAAAFZAAAAIgAAADJhsJLUBsU/QP/oNqYgxD8AAJw+rAAAAAAAAAABWgAAACIAAAAyYbCS1AbFP/Clw1vHzsQ/AACdPqwAAAAAAAAAAVsAAAAiAAAAav4aNXnzxD+oTJ6A6HzFPwCAnT67AAAAAAAAAAFcAAAAIgAAAFhMN+bav8Q/DIbmlLJKxj8AAJ8+uwAAAAAAAAABXQAAACIAAAD+SgWm+WvEP3QbUxD6R8c/AICgPssAAAAAAAAAAV4AAAAiAAAA0A3M4O3qwz+EQy176mTIPwCAoz7LAAAAAAAAAAFfAAAAIgAAAKTQkhviacM/5NiZ9jFiyT8AAKU+2gAAAAAAAAABYAAAACIAAAB6k1lW1ujCP0xuBnJ5X8o/AIClPtoAAAAAAAAAAWEAAAAiAAAAkMz8Wj5uwj+8X5dUPozLPwCAqz7qAAAAAAAAAAFiAAAAIgAAAOp7fCka+sE/HPUD0IWJzD8AgLQ+6gAAAAAAAAABYwAAACIAAACCodjBaYzBP4SKcEvNhs0/AADGPvoAAAAAAAAAAWQAAAAiAAAAoLPt7aArwT/kH93GFITOPwCA3D76AAAAAAAAAAFlAAAAIgAAAAQ83+NL0cA/nCLcUrNhzz8AAO4++gAAAAAAAAABZgAAACIAAACoOq2jan3AP6qSbe+oH9A/AID8PhkBAAAAAAAAAWcAAAAiAAAASjl7Y4kpwD+yeEhxYpbQPwAAAj8ZAQAAAAAAAAFoAAAAIgAAANtvkkZQq78/ul4j8xsN0T8AgAQ/GQEAAAAAAAABaQAAACIAAACrWedZdRC/P2p7R/0AdNE/AIABPxkBAAAAAAAAAWoAAAAiAAAA9S/1AIKCvj/GzrSPEcvRPwCA+D4pAQAAAAAAAAFrAAAAIgAAAFHfdM9dDr4/ylhrqk0S0j8AgLE+KQEAAAAAAAABbAAAACIAAADmXtf72LvvP3dJ5cO4X+8/AAAUPgAAAAAAAAAAAW0AAAAiAAAAjIZ+dPrL7z9xetOb3vTuPwAATT4QAAAAAAAAAAFuAAAAIgAAADzf40vR0O8/w/4uBhXh7j8AAGg+EAAAAAAAAAABbwAAACIAAAB+VcAVRdfvP8G50/h2ve4/AABzPhAAAAAAAAAAAXAAAAAiAAAAMK4l7Rvc7z/Bogqfl7HuPwAAiD4QAAAAAAAAAAFxAAAAIgAAAOAGi8Ty4O8/adlTJ8Oh7j8AgJU+HwAAAAAAAAABcgAAACIAAACUX/CbyeXvP2mrwXMEiu4/AACkPh8AAAAAAAAAAXMAAAAiAAAARrhVc6Dq7z+7Lx3eOnbuPwCArD4fAAAAAAAAAAF0AAAAIgAAAGbzQ1ja7e8/Z2ZmZmZm7j8AgLI+LwAAAAAAAAABdQAAACIAAABm80NY2u3vP7vqwdCcUu4/AAC1Pi8AAAAAAAAAAXYAAAAiAAAA1tXMZT3s7z+50/h2vUbuPwCAsz4/AAAAAAAAAAF3AAAAIgAAAJRf8JvJ5e8/ZSELWchC7j8AgLA+PwAAAAAAAAABeAAAACIAAAAQczcI4tjvP2UhC1nIQu4/AACvPj8AAAAAAAAAAXkAAAAiAAAASBCiqobF7z8NhuaUskruPwAArj5OAAAAAAAAAAF6AAAAIgAAAEA3MIO3q+8/u+rB0JxS7j8AgKk+TgAAAAAAAAABewAAACIAAABkymqf14nvPxGdr+6RVu4/AACjPl4AAAAAAAAAAXwAAAAiAAAARufI8YNh7z8Rna/ukVbuPwCAnT5eAAAAAAAAAAF9AAAAIgAAAOaNSnq8Mu8/EZ2v7pFW7j8AAJk+bQAAAAAAAAABfgAAACIAAAD2FlUQWALvPxGdr+6RVu4/AACXPm0AAAAAAAAAAX8AAAAiAAAAVEf6zhzN7j8Rna/ukVbuPwAAlz59AAAAAAAAAAGAAAAAIgAAACJaKJtElu4/EZ2v7pFW7j8AgJY+fQAAAAAAAAABgQAAACIAAACs9nmd+FjuPxGdr+6RVu4/AACWPo0AAAAAAAAAAYIAAAAiAAAAGFjdunIY7j+76sHQnFLuPwCAmz6NAAAAAAAAAAGDAAAAIgAAANBg2wAW0+0/DYbmlLJK7j8AgKM+nAAAAAAAAAABhAAAACIAAADYEHRv4ojtPw9vHTvTPu4/AACtPpwAAAAAAAAAAYUAAAAiAAAAu4Ue+XQ77T8PWFTh8zLuPwAAtz6sAAAAAAAAAAGGAAAAIgAAAIC/2p3N6uw/uXfUD0AX7j8AALo+rAAAAAAAAAABhwAAACIAAAAEg7p4spPsPwn8L3p2A+4/AIC7PrwAAAAAAAAAAYgAAAAiAAAAhkaaU5c87D+zG7CowuftPwAAvD68AAAAAAAAAAGJAAAAIgAAAOfOi0lC4us/te0d9QPQ7T8AAL0+ywAAAAAAAAABigAAACIAAACMzVkJYY7rP7HWVJskxO0/AAC7PssAAAAAAAAAAYsAAAAiAAAAAWB7hZBC6z+x1lSbJMTtPwCAuD7bAAAAAAAAAAGMAAAAIgAAACpLAtmW++o/te0d9QPQ7T8AALc+2wAAAAAAAAABjQAAACIAAADiUwAfOrbqP19pworN4+0/AAC2PuoAAAAAAAAAAY4AAAAiAAAA3NLaLlF36j9fl1Q+jPvtPwCAtD7qAAAAAAAAAAGPAAAAIgAAADoDgO0VQuo/CyrCLTUb7j8AALQ++gAAAAAAAAABkAAAACIAAABKjIqDsRHqP2UhC1nIQu4/AAC0PvoAAAAAAAAAAZEAAAAiAAAALKno1V3p6T+9GFSEW2ruPwAAtD76AAAAAAAAAAGSAAAAIgAAAC8BNQ1ExOk/aavBcwSK7j8AgLE+CgEAAAAAAAABkwAAACIAAADmseYbAaTpPxVV+LyMte4/AICvPgoBAAAAAAAAAZQAAAAiAAAAS7v9AZWI6T/D52WsNdXuPwCApj4ZAQAAAAAAAAGVAAAAIgAAAPU68bGcc+k/Gcjlfenw7j8AAJw+GQEAAAAAAAABlgAAACIAAADgMMErGGXpP8VDihOzBO8/AACPPjkBAAAAAAAAAZcAAAAiAAAADZ1tbwdd6T/HWlNtkhDvPwCAij45AQAAAAAAAAGYAAAAIgAAAA2dbW8HXek/c78uqXwY7z8AAIk+OQEAAAAAAAABmQAAACIAAAC/9dJG3mHpPxskCuVmIO8/AICKPkgBAAAAAAAAAZoAAAAiAAAAscQU6Cht6T9z1vcCXCTvPwCAjD5IAQAAAAAAAAGbAAAAIgAAAOgJM1Pnfuk/GyQK5WYg7z8AgJE+WAEAAAAAAAABnAAAACIAAACBABxtU5rpPxsNQYuHFO8/AICZPlgBAAAAAAAAAZ0AAAAiAAAAXm3hUDO86T9vqGVPnQzvPwCAoD5nAQAAAAAAAAGeAAAAIgAAACyp6NVd6ek/xUOKE7ME7z8AgKc+ZwEAAAAAAAABnwAAACIAAAAbIN4/whnqP8VDihOzBO8/AACpPncBAAAAAAAAAaAAAAAiAAAAcUieWNRT6j8bDUGLhxTvPwAAqj53AQAAAAAAAAGhAAAAIgAAAOWrTFYgkeo/xYjlIFEo7z8AgKc+hwEAAAAAAAABogAAACIAAAB6Suk4ptHqP3UbUxD6R+8/AIClPocBAAAAAAAAAaMAAAAiAAAAgcsOKY8Q6z8frsD/omfvPwCAoz6WAQAAAAAAAAGkAAAAIgAAAFjgh9WIV+s/IdxSs2F/7z8AAKE+lgEAAAAAAAABpQAAACIAAAAOuhKdSJvrP3mlCSs2j+8/AACePpYBAAAAAAAAAaYAAAAiAAAAxZOdZAjf6z8jCuVmIJfvPwCAmj62AQAAAAAAAAGnAAAAIgAAAOxPsTkrIew/JSGuwP+i7z8AgJU+tgEAAAAAAAABqAAAACIAAAA1R7Pzh2bsP9FuwKIKn+8/AACQPrYBAAAAAAAAAakAAAAiAAAAyeVP1g2n7D8jCuVmIJfvPwCAjT62AQAAAAAAAAGqAAAAIgAAAK8rh+G84uw/eY5A0VaD7z8AAI0+xQEAAAAAAAABqwAAACIAAADhGFkVlRntPyPFiVmCc+8/AACUPsUBAAAAAAAAAawAAAAiAAAAVnwHE+FW7T8frsD/omfvPwAAnz7VAQAAAAAAAAGtAAAAIgAAADrCPh6Qku0/zRKcO41v7z8AgKY+1QEAAAAAAAABrgAAACIAAAD8zIdEBcvtP3d3d3d3d+8/AICsPuQBAAAAAAAAAa8AAAAiAAAAEH9rk6P+7T95jkDRVoPvPwAAsT7kAQAAAAAAAAGwAAAAIgAAAEyd+yUxKu4/I/MbDUGL7z8AALU+9AEAAAAAAAABsQAAACIAAADaYibh51DuPyMK5WYgl+8/AIC1PvQBAAAAAAAAAbIAAAAiAAAAts/rxMdy7j9705ve9KbvPwAAtj4EAgAAAAAAAAGzAAAAIgAAAE7G1N4zju4/JTh3Gt+u7z8AgKc+BAIAAAAAAAABtAAAACIAAAA2ZFghyaTuPydPQHS+uu8/AACUPhMCAAAAAAAAAbUAAAAiAAAAjuRkccG57j9/GPfrksrvPwAASz4TAgAAAAAAAAG2AAAAIgAAAN0+ij+j37M/ABcm8qerfj8AADA+AAAAAAAAAAABtwAAACIAAABtBLX6WQa0PwDCcwSKtno/AAB0Pg8AAAAAAAAAAbgAAAAiAAAA8fBtjkETtD+A60z7GLF8PwAAij4PAAAAAAAAAAG5AAAAIgAAAPfJ37UQLbQ/ABcm8qerfj8AgIg+DwAAAAAAAAABugAAACIAAAD/olHd30a0P4A27O9iUIE/AICNPg8AAAAAAAAAAbsAAAAiAAAABXzDBK9gtD+ANuzvYlCBPwAAjz4PAAAAAAAAAAG8AAAAIgAAAJdB7r9lh7Q/wGDF5vFKgz8AgI8+DwAAAAAAAAABvQAAACIAAACl89EOBLu0P8CLnt2ARYU/AICOPh8AAAAAAAAAAb4AAAAiAAAAv34nhXEItT+AIQtZyEKGPwAAjj4fAAAAAAAAAAG/AAAAIgAAAOPi7iKub7U/QLZ31A9Ahz8AAI4+LwAAAAAAAAABwAAAACIAAAAFR7bA6ta1P0DhUMueOok/AACQPi8AAAAAAAAAAcEAAAAiAAAAJ6t9Xic+tj8Ad71G5jeKPwAAkz4vAAAAAAAAAAHCAAAAIgAAAFfotiMzv7Y/wGHcr0sqjz8AAJk+PgAAAAAAAAABwwAAACIAAAAFEql8Jk23P+A76gegC5M/AIChPj4AAAAAAAAAAcQAAAAiAAAAuTub1Rnbtz8g3FKzYX+XPwCApz4+AAAAAAAAAAHFAAAAIgAAAG8+/1Xcgrg/4BEo2mrwnD8AgKw+XQAAAAAAAAABxgAAACIAAAAtGtX9bUS5P8ATEJ2v7qE/AACwPl0AAAAAAAAAAccAAAAiAAAAe+JjOecSuj9QacKKzeOlPwCAsz5dAAAAAAAAAAHIAAAAIgAAAM1c1sP+FLs/8L50eOvYqT8AALU+bQAAAAAAAAAByQAAACIAAAAf/tYmR/27P2AUJ2YJzq0/AIC1Pm0AAAAAAAAAAcoAAAAiAAAAa5/XiY/lvD8QbTV4jkCxPwCAtD5tAAAAAAAAAAHLAAAAIgAAALlA2OzXzb0/OC176mQ4tD8AALQ+fQAAAAAAAAABzAAAACIAAACF9R+8OKm+P2g1eI5A0bY/AAC0Pn0AAAAAAAAAAc0AAAAiAAAAzb2u97F3vz840OIhxYm5PwAAtT6MAAAAAAAAAAHOAAAAIgAAAArDnpkVI8A/ELME507juz8AgLU+jAAAAAAAAAABzwAAACIAAAAsJ2Y3UorAP4BwS82G/b0/AAC3PpwAAAAAAAAAAdAAAAAiAAAADBVRCxvrwD9Q4H/RsxvAPwCAtj6cAAAAAAAAAAHRAAAAIgAAAHDv9HLLWME/EON+XVL5wD8AALU+rAAAAAAAAAAB0gAAACIAAAAaQHWk78zBP8jlfenw1sE/AAC7PqwAAAAAAAAAAdMAAAAiAAAAPKQ8Qiw0wj/M+eoeaWXCPwAAxT67AAAAAAAAAAHUAAAAIgAAAJqlboINiMI/hKDFQ4oTwz8AAM8+uwAAAAAAAAAB1QAAACIAAABwuucuB8/CP+QhxYlZgsM/AADZPssAAAAAAAAAAdYAAAAiAAAAgGzLfaUCwz/s2Q1YVOHDPwCA3z7LAAAAAAAAAAHXAAAAIgAAAIxFPaV0HMM/RFsNniNQxD8AAOY+2gAAAAAAAAAB2AAAACIAAADMuxlv6CLDP6DcDOTyvsQ/AIDpPtoAAAAAAAAAAdkAAAAiAAAABFmEEY0Pwz+clFWy7R3FPwAA7D7qAAAAAAAAAAHaAAAAIgAAAPSmoMLu28I/CHJ5Xzq8xT8AgO0+6gAAAAAAAAAB2wAAACIAAABeCATgaJvCPwyG5pSySsY/AIDtPvoAAAAAAAAAAdwAAAAiAAAAAgfSn4dHwj8U9ncxqAjHPwAA7j76AAAAAAAAAAHdAAAAIgAAACAZ58u+5sE/LMItNRv2xz8AAO8+CQEAAAAAAAAB3gAAACIAAAC8PkNkDnnBP4z7dUnlw8g/AIDvPgkBAAAAAAAAAd8AAAAiAAAAFu7CMuoEwT9EWpk8AdHJPwAA8T4ZAQAAAAAAAAHgAAAAIgAAAKg6raNqfcA/BLm8Lx3eyj8AAPk+GQEAAAAAAAAB4QAAACIAAAD1+ue8vfi/P2yqTRLiCsw/AEACPykBAAAAAAAAAeIAAAAiAAAAnYB1Mqb2vj8sCXEF/hfNPwDABT8pAQAAAAAAAAHjAAAAIgAAAMUZShSn570/NDFLcO40zj8AgAg/KQEAAAAAAAAB5AAAACIAAABrn9eJj+W8P5zGt+s1Ms8/AIAJPzgBAAAAAAAAAeUAAAAiAAAAESVl/3fjuz8CAAAAAADQPwBACj84AQAAAAAAAAHmAAAAIgAAAEOXqwhI7ro/skq2vaN+0D8AQAo/SAEAAAAAAAAB5wAAACIAAADv9aql/wW6P2KVbHtH/dA/AAAKP0gBAAAAAAAAAegAAAAiAAAAuQaOkVVRuT++FmzBFmzRPwAACj9XAQAAAAAAAAHpAAAAIgAAAP8DKhGTqbg/GmrZUyfD0T8AAAo/VwEAAAAAAAAB6gAAACIAAADPxvBLhyi4Px7G/bqk8tE/AIAAP2cBAAAAAAAAAesAAAAiAAAAq2IprkrBtz/Ohv1dDCrSPwAA5j5nAQAAAAAAAAHsAAAAIgAAACGd/vKTmrc/zob9XQwq0j8AAJ8+mgEAAAAAAAAB7QAAACIAAACCN7454XjEPzDrewEuksM/AAB8PgAAAAAAAAAAAe4AAAAiAAAAzoYMKySZxD/YaXy7XiPDPwCArD4QAAAAAAAAAAHvAAAAIgAAAM6GDCskmcQ/2Gl8u14jwz8AAMI+EAAAAAAAAAAB8AAAACIAAADCrZoDVX/EPzSPV5qwYsM/AIC9PhAAAAAAAAAAAfEAAAAiAAAAdl5MEhJfxD/kIcWJWYLDPwAAvz4QAAAAAAAAAAHyAAAAIgAAACQ2jPn/JMQ/NI9XmrBiwz8AgL4+HwAAAAAAAAAB8wAAACIAAAB+5QvI27DDPzSPV5qwYsM/AAC+Ph8AAAAAAAAAAfQAAAAiAAAABFmEEY0Pwz/YaXy7XiPDPwAAvz4fAAAAAAAAAAH1AAAAIgAAAMCQ9dUTQcI/fESh3Azkwj8AgME+LwAAAAAAAAAB9gAAACIAAADmKcq3FDLBPywfxv26pMI/AADDPi8AAAAAAAAAAfcAAAAiAAAA/uksckYJwD/M+eoeaWXCPwAAyD4vAAAAAAAAAAH4AAAAIgAAAKO1gnZqgL0/0J3Gt+s1wj8AgM8+PwAAAAAAAAAB+QAAACIAAAC/qvJ0YOG6P9CdxrfrNcI/AADZPj8AAAAAAAAAAfoAAAAiAAAAz8bwS4couD/Qnca36zXCPwAA5D5OAAAAAAAAAAH7AAAAIgAAAGfPp7aVfLU/zPnqHmllwj8AAPY+TgAAAAAAAAAB/AAAACIAAAALsdBIc+qyPywfxv26pMI/AEAGP14AAAAAAAAAAf0AAAAiAAAAq5L52lBYsD986Hx1j7TCPwAADz9eAAAAAAAAAAH+AAAAIgAAAI4P07KNcqs/LHvqZDjUwj8AQBY/bgAAAAAAAAAB/wAAACIAAADG+bKveTSmPyx76mQ41MI/AAAaP24AAAAAAAAAAQABAAAiAAAAKiHMcXF3oT98RKHcDOTCPwAAHD99AAAAAAAAAAEBAQAAIgAAAGCndVStD5o/KNcOzLUDwz8AABw/fQAAAAAAAAABAgEAACIAAACc1OEA8f6RP4T86aoHQ8M/AAAcP30AAAAAAAAAAQMBAAAiAAAAuMAPqxGvhj8w63sBLpLDPwAAEj+cAAAAAAAAAAEEAQAAIgAAAFAqn0nTZXg/QP/oNqYgxD8AQAQ/nAAAAAAAAAABBQEAACIAAAAgmgy8pyViP/Clw1vHzsQ/AIC4PpwAAAAAAAAACw=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8829|recordEnd=320465|recordLength=569332|start=268829|end=320465|audioFormat={00001610-0000-0010-8000-00AA00389B71}|audioRate=44100|muted=false|volume=0.8|fadeIn=0|fadeOut=0|videoFormat={34363248-0000-0010-8000-00AA00389B71}|videoRate=15|videoWidth=256|videoHeight=2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H03AAAAAAAABfL///8MQWN0aW9uVHlwZVYxAQAAAAd2YWx1ZV9fAAgCAAAAAAAAAAEFAAAABAAAAAkPAAAACRAAAAA2OQAAAAAAAAHv////8v///wAAAAABBgAAAAQAAAAJEgAAAAkTAAAA0T4AAAAAAAAB7P////L///8AAAAAAQcAAAAEAAAACRUAAAAJFgAAAOhAAAAAAAAAAen////y////AAAAAAEIAAAABAAAAAkYAAAACRkAAAAdSQAAAAAAAAHm////8v///wAAAAABCQAAAAQAAAAJGwAAAAkcAAAAt4oAAAAAAAAB4/////L///8AAAAAAQoAAAAEAAAACR4AAAAJHwAAAOCWAAAAAAAAAeD////y////AAAAAAELAAAABAAAAAkhAAAACSIAAADYmA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GwAAABsAAAABDwAAAAwAAAD/AAAAAAAAAAAAAAhAAAAB2v///9z///8BAAAAAAAAAAAACEABEAAAAA0AAAAJJwAAACUAAAAlAAAAARIAAAAMAAAA/wAAAAAAAAAAAAAIQAAAAdj////c////AQAAAAAAAAAAAAhAARMAAAANAAAACSkAAAAdAAAAHQAAAAEVAAAADAAAAP8AAAAAAAAAAAAACEAAAAHW////3P///wEAAAAAAAAAAAAIQAEWAAAADQAAAAkrAAAAJwAAACcAAAABGAAAAAwAAAD/AAAAAAAAAAAAAAhAAAAB1P///9z///8BAAAAAAAAAAAACEABGQAAAA0AAAAJLQAAAJ8AAACfAAAAARsAAAAMAAAA/wAAAAAAAAAAAAAIQAAAAdL////c////AQAAAAAAAAAAAAhAARwAAAANAAAACS8AAACHAAAAhwAAAAEeAAAADAAAAP8AAAAAAAAAAAAACEAAAAHQ////3P///wEAAAAAAAAAAAAIQAEfAAAADQAAAAkxAAAAJgAAACYAAAABIQAAAAwAAAD/AAAAAAAAAAAAAAhAAAABzv///9z///8BAAAAAAAAAAAACEABIgAAAA0AAAAJMwAAACkAAAApAAAAByUAAAAAAQAAACAAAAAECklua1BvaW50VjECAAAACTQAAAAJNQAAAAk2AAAACTcAAAAJOAAAAAk5AAAACToAAAAJOwAAAAk8AAAACT0AAAAJPgAAAAk/AAAACUAAAAAJQQAAAAlCAAAACUMAAAAJRAAAAAlFAAAACUYAAAAJRwAAAAlIAAAACUkAAAAJSgAAAAlLAAAACUwAAAAJTQAAAAlOAAAADQUHJwAAAAABAAAAQAAAAAQKSW5rUG9pbnRWMQIAAAAJTwAAAAlQAAAACVEAAAAJUgAAAAlTAAAACVQAAAAJVQAAAAlWAAAACVcAAAAJWAAAAAlZAAAACVoAAAAJWwAAAAlcAAAACV0AAAAJXgAAAAlfAAAACWAAAAAJYQAAAAliAAAACWMAAAAJZAAAAAllAAAACWYAAAAJZwAAAAloAAAACWkAAAAJagAAAAlrAAAACWwAAAAJbQAAAAluAAAACW8AAAAJcAAAAAlxAAAACXIAAAAJcwAAAA0bBykAAAAAAQAAACAAAAAECklua1BvaW50VjECAAAACXQAAAAJdQAAAAl2AAAACXcAAAAJeAAAAAl5AAAACXoAAAAJewAAAAl8AAAACX0AAAAJfgAAAAl/AAAACYAAAAAJgQAAAAmCAAAACYMAAAAJhAAAAAmFAAAACYYAAAAJhwAAAAmIAAAACYkAAAAJigAAAAmLAAAACYwAAAAJjQAAAAmOAAAACY8AAAAJkAAAAA0DBysAAAAAAQAAAEAAAAAECklua1BvaW50VjECAAAACZEAAAAJkgAAAAmTAAAACZQAAAAJlQAAAAmWAAAACZcAAAAJmAAAAAmZAAAACZoAAAAJmwAAAAmcAAAACZ0AAAAJngAAAAmfAAAACaAAAAAJoQAAAAmiAAAACaMAAAAJpAAAAAmlAAAACaYAAAAJpwAAAAmoAAAACakAAAAJqgAAAAmrAAAACawAAAAJrQAAAAmuAAAACa8AAAAJsAAAAAmxAAAACbIAAAAJswAAAAm0AAAACbUAAAAJtgAAAAm3AAAADRkHLQAAAAABAAAAAAEAAAQKSW5rUG9pbnRWMQI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NYQcvAAAAAAEAAAAAAQAABApJbmtQb2ludFYxAgA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15BzEAAAAAAQAAAEAAAAAECklua1BvaW50VjECAAAACd4BAAAJ3wEAAAngAQAACeEBAAAJ4gEAAAnjAQAACeQBAAAJ5QEAAAnmAQAACecBAAAJ6AEAAAnpAQAACeoBAAAJ6wEAAAnsAQAACe0BAAAJ7gEAAAnvAQAACfABAAAJ8QEAAAnyAQAACfMBAAAJ9AEAAAn1AQAACfYBAAAJ9wEAAAn4AQAACfkBAAAJ+gEAAAn7AQAACfwBAAAJ/QEAAAn+AQAACf8BAAAJAAIAAAkBAgAACQICAAAJAwIAAA0aBzMAAAAAAQAAAEAAAAAECklua1BvaW50VjECAAAACQQCAAAJBQIAAAkGAgAACQcCAAAJCAIAAAkJAgAACQoCAAAJCwIAAAkMAgAACQ0CAAAJDgIAAAkPAgAACRACAAAJEQIAAAkSAgAACRMCAAAJFAIAAAkVAgAACRYCAAAJFwIAAAkYAgAACRkCAAAJGgIAAAkbAgAACRwCAAAJHQIAAAkeAgAACR8CAAAJIAIAAAkhAgAACSICAAAJIwIAAAkkAgAACSUCAAAJJgIAAAknAgAACSgCAAAJKQIAAAkqAgAACSsCAAAJLAIAAA0XBTQAAAAKSW5rUG9pbnRWMQQAAAABWAFZDlByZXNzdXJlRmFjdG9yCVRpbWVTdGFtcAAAAAAGBgsQAgAAALYTNsKuEKY/ItHQW6Djwj8AAJA9AAAAAAAAAAABNQAAADQAAAAIBIB5/K+lP3pwpCN/qsI/AADMPRAAAAAAAAAAATYAAAA0AAAA0P7tC8GPpT96cKQjf6rCPwAA6D0QAAAAAAAAAAE3AAAANAAAAFr0yTBKT6U/hsv43tmJwj8AAPA9EAAAAAAAAAABOAAAADQAAABa9MkwSk+lP4bL+N7ZicI/AAAGPh8AAAAAAAAAATkAAAA0AAAAWvTJMEpPpT+Gy/je2YnCPwAAGT4fAAAAAAAAAAE6AAAANAAAAFr0yTBKT6U/hsv43tmJwj8AADE+LwAAAAAAAAABOwAAADQAAABa9MkwSk+lP4bL+N7ZicI/AABKPi8AAAAAAAAAATwAAAA0AAAAWvTJMEpPpT+Gy/je2YnCPwAAZT4+AAAAAAAAAAE9AAAANAAAACLvN8MOL6U/hsv43tmJwj8AAHc+PgAAAAAAAAABPgAAADQAAAC05BPol+6kP4bL+N7ZicI/AACDPk4AAAAAAAAAAT8AAAA0AAAABNVdn+WNpD+Gy/je2YnCPwCAhj5OAAAAAAAAAAFAAAAANAAAAN66g3u87KM/hsv43tmJwj8AgIg+XgAAAAAAAAABQQAAADQAAADai2GhpcqiP4bL+N7ZicI/AICJPl4AAAAAAAAAAUIAAAA0AAAAKE2JftxHoT9K4s2NsIHCPwCAiT5tAAAAAAAAAAFDAAAANAAAAAAIGgE5CZ8/liZNmjRpwj8AAIs+bQAAAAAAAAABRAAAADQAAACcimm7pgOcP1Y9IkkLYcI/AICKPm0AAAAAAAAAAUUAAAA0AAAAvAKVmp29mD+egaFVj0jCPwAAij59AAAAAAAAAAFGAAAANAAAAPxleMOm9pQ/Yph2BGZAwj8AAIk+fQAAAAAAAAABRwAAADQAAAAo3qOinbCRP67c9RDqJ8I/AACIPo0AAAAAAAAAAUgAAAA0AAAAiMHmuRZWjT+u3PUQ6ifCPwAAiD6NAAAAAAAAAAFJAAAANAAAAJjbzeTfy4c/ujdKzEQHwj8AAIk+jQAAAAAAAAABSgAAADQAAACQCv3FlsKCP7o3SsxEB8I/AICIPqAAAAAAAAAAAUsAAAA0AAAAcPAIlC14fj+6N0rMRAfCPwAAiD6gAAAAAAAAAAFMAAAANAAAABCihy9SaXY/ujdKzEQHwj8AAHU+sAAAAAAAAAABTQAAADQAAABwpyakLV5wP7o3SsxEB8I/AABPPrAAAAAAAAAAAU4AAAA0AAAAgKyrCsmpZj+u3PUQ6ifCPwAACz7fAAAAAAAAAAFPAAAANAAAAIqbF+pXK6M/xtG60hkFwD8AAJA9AAAAAAAAAAABUAAAADQAAAAsfKtY82miP6RZHhzpyL8/AADGPRAAAAAAAAAAAVEAAAA0AAAAgGz1D0EJoj+kWR4c6ci/PwAA4D0QAAAAAAAAAAFSAAAANAAAAJpXrVlTiKE/pFkeHOnIvz8AAMo9EAAAAAAAAAABUwAAADQAAABiUhvsF2ihP6RZHhzpyL8/AAC4PRAAAAAAAAAAAVQAAAA0AAAAYlIb7BdooT8kLHS+O9m/PwAAyD0QAAAAAAAAAAFVAAAANAAAAGJSG+wXaKE/JCx0vjvZvz8AAO49IAAAAAAAAAABVgAAADQAAACaV61ZU4ihPyQsdL472b8/AAAbPiAAAAAAAAAAAVcAAAA0AAAADmLRNMrIoT/G0brSGQXAPwAARz4vAAAAAAAAAAFYAAAANAAAAIBs9Q9BCaI/fo07xpUdwD8AAG0+LwAAAAAAAAABWQAAADQAAABmgT3GLoqiP24y5wo7PsA/AACIPj8AAAAAAAAAAVoAAAA0AAAAipsX6lcroz+iwL2gCWfAPwAAkT4/AAAAAAAAAAFbAAAANAAAAN66g3u87KM/hgoVKlSowD8AAJc+TwAAAAAAAAABXAAAADQAAAC05BPol+6kPyIQ7aYaAsE/AACZPk8AAAAAAAAAAV0AAAA0AAAAgA6kVHPwpT++FcUj4VvBPwCAmT5eAAAAAAAAAAFeAAAANAAAAIQ9xi6KEqc/0u3yQvrFwT8AAJo+XgAAAAAAAAABXwAAADQAAACGbOgIoTSoP+rFIGITMMI/AACaPl4AAAAAAAAAAWAAAAA0AAAAkJsK47dWqT/+nU6BLJrCPwAAmj5eAAAAAAAAAAFhAAAANAAAAJTKLL3OeKo/2oxRTxz8wj8AAJo+bgAAAAAAAAABYgAAADQAAAAs7yq8blqrPzqp/nq5TcM/AACbPm4AAAAAAAAAAWMAAAA0AAAAwBMpuw48rD+WxaumVp/DPwCAnD59AAAAAAAAAAFkAAAANAAAABwzlUxz/aw/9uFY0vPwwz8AgJ4+jQAAAAAAAAABZQAAADQAAAA4TW9wnJ6tP5bnME+6SsQ/AICiPo0AAAAAAAAAAWYAAAA0AAAA6FwluU7/rT92MYjYBIzEPwAAqT6NAAAAAAAAAAFnAAAANAAAAOhcJblO/60/YnvfYU/NxD8AAK8+nQAAAAAAAAABaAAAADQAAAA4TW9wnJ6tPwrcC5pwBsU/AIC2Pp0AAAAAAAAAAWkAAAA0AAAApChxcfy8rD+yPDjSkT/FPwCAwD68AAAAAAAAAAFqAAAANAAAACzvKrxuWqs/4soOaGBoxT8AgMs+vAAAAAAAAAABawAAADQAAAACpi6+LpepPxJZ5f0ukcU/AADSPrwAAAAAAAAAAWwAAAA0AAAAalIO5XeTpz8C/pBC1LHFPwAA1j68AAAAAAAAAAFtAAAANAAAACLvN8MOL6U/Ooxn2KLaxT8AgNc+zAAAAAAAAAABbgAAADQAAAASkfMO4eqiPyoxEx1I+8U/AADZPswAAAAAAAAAAW8AAAA0AAAAfD3TNSrnoD+iA2m/mgvGPwAA1j7bAAAAAAAAAAFwAAAANAAAAKTorW/UR54/DntqppI8xj8AgNE+2wAAAAAAAAABcQAAADQAAAAsgEXgL8ObPwIgFus3XcY/AICwPusAAAAAAAAAAXIAAAA0AAAAlCwlB3m/mT8yruyABobGPwCAgj7rAAAAAAAAAAFzAAAANAAAADgNuXUU/pg/JlOYxaumxj8AACU+GgEAAAAAAAABdAAAADQAAABEwTTk1lHYP9oXlpKLfeE/AABgPQAAAAAAAAAAAXUAAAA0AAAA6wHnUd5V2D8o0uDmlX/hPwAAoD0QAAAAAAAAAAF2AAAANAAAAOsB51HeVdg/dowrO6CB4T8AALg9EAAAAAAAAAABdwAAADQAAABEwTTk1lHYP8ZGdo+qg+E/AADWPRAAAAAAAAAAAXgAAAA0AAAAnoCCds9N2D8UAcHjtIXhPwAABz4QAAAAAAAAAAF5AAAANAAAAFD/HZvARdg/FAHB47SF4T8AACw+EAAAAAAAAAABegAAADQAAACy/FTkojXYPxQBweO0heE/AABYPh8AAAAAAAAAAXsAAAA0AAAAb7nZv30h2D8UAcHjtIXhPwAAfT4fAAAAAAAAAAF8AAAANAAAADO0R1JCAdg/xkZ2j6qD4T8AgJE+LwAAAAAAAAABfQAAADQAAAAF7Z6b8NTXPyjS4OaVf+E/AICcPi8AAAAAAAAAAX4AAAA0AAAALuVDd5ek1z/aF5aSi33hPwAApT4+AAAAAAAAAAF/AAAANAAAALGcNuU2cNc/2heWkot94T8AgKg+PgAAAAAAAAABgAAAADQAAACNE3flzjfXPyjS4OaVf+E/AICrPk4AAAAAAAAAAYEAAAA0AAAAwUkFeF/71j/GRnaPqoPhPwCAsD5OAAAAAAAAAAGCAAAANAAAAKf+Li/httY/ZrsLOL+H4T8AgLQ+TgAAAAAAAAABgwAAADQAAACKs1jmYnLWP6KkNonoj+E/AAC5Pl4AAAAAAAAAAYQAAAA0AAAAJOcdwtUl1j+O0xaGB5bhPwAAvT5eAAAAAAAAAAGFAAAANAAAALka451I2dU/fgL3giac4T8AAMI+bQAAAAAAAAABhgAAADQAAAD4jlrnwpDVPxp3jCs7oOE/AIDGPm0AAAAAAAAAAYcAAAA0AAAA30OEnkRM1T9qMdd/RaLhPwAAyz59AAAAAAAAAAGIAAAANAAAAGo5YMPNC9U/GneMKzug4T8AAM0+jQAAAAAAAAABiQAAADQAAACeb+5VXs/UP8y8QdcwnuE/AIDNPo0AAAAAAAAAAYoAAAA0AAAAe+YuVvaW1D8uSKwuHJrhPwCAyz6NAAAAAAAAAAGLAAAANAAAAEofhp+katQ/jtMWhgeW4T8AgMk+nAAAAAAAAAABjAAAADQAAABq2UHEYUbUP0AZzDH9k+E/AADEPpwAAAAAAAAAAY0AAAA0AAAA1xRixC0q1D/yXoHd8pHhPwAAvT6cAAAAAAAAAAGOAAAANAAAAJLR5p8IFtQ/oqQ2ieiP4T8AgKE+rAAAAAAAAAABjwAAADQAAABEUILE+Q3UP1Lq6zTejeE/AAB8PqwAAAAAAAAAAZAAAAA0AAAAktHmnwgW1D9muws4v4fhPwAAJD67AAAAAAAAAAGRAAAANAAAAIJ1by95ftY/Cn3ZY76K4D8AACA+AAAAAAAAAAABkgAAADQAAAC8egGdtJ7WPwp92WO+iuA/AABcPhAAAAAAAAAAAZMAAAA0AAAAY7uzCryi1j8KfdljvorgPwAAeD4QAAAAAAAAAAGUAAAANAAAALA8GObKqtY/WDckuMiM4D8AAHE+EAAAAAAAAAABlQAAADQAAABXfcpT0q7WP6jxbgzTjuA/AAByPhAAAAAAAAAAAZYAAAA0AAAAp/4uL+G21j/2q7lg3ZDgPwAAbj4vAAAAAAAAAAGXAAAANAAAAJvARXj3wtY/lCBPCfKU4D8AAG0+LwAAAAAAAAABmAAAADQAAACRglzBDc/WP4JPLwYRm+A/AABqPi8AAAAAAAAAAZkAAAA0AAAAL4UleCvf1j9ufg8DMKHgPwAAaD4vAAAAAAAAAAGaAAAANAAAAHTIoJxQ89Y/StzP/G2t4D8AAGg+PwAAAAAAAAABmwAAADQAAACszTIKjBPXPyY6kParueA/AABzPj8AAAAAAAAAAZwAAAA0AAAAjRN35c431z9SUptE9MfgPwCAgT4/AAAAAAAAAAGdAAAANAAAABWabS4ZYNc/LLBbPjLU4D8AgJI+TgAAAAAAAAABngAAADQAAACdIGR3Y4jXPwYOHDhw4OA/AICnPk4AAAAAAAAAAZ8AAAA0AAAAJqdawK2w1z+A4HHawvDgPwAAtj5eAAAAAAAAAAGgAAAANAAAAKwtUQn42Nc/+rLHfBUB4T8AgME+XgAAAAAAAAABoQAAADQAAACNc5XkOv3XP2K0/RuHF+E/AIDLPm4AAAAAAAAAAaIAAAA0AAAAHzh15G4Z2D/ItTO7+C3hPwAA1T5uAAAAAAAAAAGjAAAANAAAAAy8onabMdg/kELUsVVA4T8AgNs+fQAAAAAAAAABpAAAADQAAACovmstuUHYPwwVKlSoUOE/AIDgPn0AAAAAAAAAAaUAAAA0AAAAnoCCds9N2D/mcupN5lzhPwAA4z6NAAAAAAAAAAGmAAAANAAAAOsB51HeVdg/cBZg8xln4T8AgOM+jQAAAAAAAAABpwAAADQAAACTQpm/5VnYP0p0IO1Xc+E/AADoPpwAAAAAAAAAAagAAAA0AAAA6wHnUd5V2D/aF5aSi33hPwCA7j6sAAAAAAAAAAGpAAAANAAAAJ6AgnbPTdg/AjCh4NOL4T8AAPU+rAAAAAAAAAABqgAAADQAAAAAfrm/sT3YP8y8QdcwnuE/AID7PqwAAAAAAAAAAasAAAA0AAAAb7nZv30h2D+CeMLKrLbhPwDAAD+8AAAAAAAAAAGsAAAANAAAAJmxfpsk8dc/dB1uD1LX4T8AQAQ/vAAAAAAAAAABrQAAADQAAABzKL+bvLjXP7Z8ZKgB+uE/AAAHP7wAAAAAAAAAAa4AAAA0AAAATp//m1SA1z9IlqWVux7iPwAACj/bAAAAAAAAAAGvAAAANAAAACgWQJzsR9c/ivWbLmtB4j8AwAs/2wAAAAAAAAABsAAAADQAAABdTM4ufQvXPxwP3RslZuI/AAANP9sAAAAAAAAAAbEAAAA0AAAAOMMOLxXT1j+++T0MwITiPwDADT/bAAAAAAAAAAGyAAAANAAAALx6AZ20ntY/xm8JVEaf4j8AwA0/6wAAAAAAAAABswAAADQAAADkcqZ4W27WPy5xP/O3teI/AEALP+sAAAAAAAAAAbQAAAA0AAAAXOyvLxFG1j+mQ5WVCsbiPwDABz/6AAAAAAAAAAG1AAAANAAAACTnHcLVJdY/IBbrN13W4j8AAN8++gAAAAAAAAABtgAAADQAAAA3Y/AvqQ3WP/pzqzGb4uI/AICcPgoBAAAAAAAAAbcAAAA0AAAAQ6HZ5pIB1j/6c6sxm+LiPwAAPz4KAQAAAAAAAAG4AAAANAAAAFssczE5u9Q/IGuQCbb3nT8AAOg9AAAAAAAAAAABuQAAADQAAAAW6fcMFKfUP8DMG3QN45k/AAAgPg8AAAAAAAAAAboAAAA0AAAAyGeTMQWf1D8g7xXYLR+ZPwAAND4PAAAAAAAAAAG7AAAANAAAACEn4cP9mtQ/cMe4sgMamD8AADc+DwAAAAAAAAABvAAAADQAAAAhJ+HD/ZrUP6B9YSm52Jc/AABGPg8AAAAAAAAAAb0AAAA0AAAAISfhw/2a1D+gfWEpudiXPwAATj4fAAAAAAAAAAG+AAAANAAAACEn4cP9mtQ/oH1hKbnYlz8AAFY+HwAAAAAAAAABvwAAADQAAABvqEWfDKPUP6B9YSm52Jc/AABVPh8AAAAAAAAAAcAAAAA0AAAAvSmqehur1D+gfWEpudiXPwAAUD4uAAAAAAAAAAHBAAAANAAAAAurDlYqs9Q/cMe4sgMamD8AAE4+LgAAAAAAAAABwgAAADQAAABbLHMxObvUP1AREDxOW5g/AABMPi4AAAAAAAAAAcMAAAA0AAAAqa3XDEjD1D9QERA8TluYPwAATj4uAAAAAAAAAAHEAAAANAAAAJ5v7lVez9Q/cMe4sgMamD8AAFU+PgAAAAAAAAABxQAAADQAAACUMQWfdNvUP6B9YSm52Jc/AABgPj4AAAAAAAAAAcYAAAA0AAAA13SAw5nv1D/Q6bIWJFaXPwAAaz5OAAAAAAAAAAHHAAAANAAAAML4rVXGB9U/EFYEBI/Tlj8AAHk+TgAAAAAAAAAByAAAADQAAABVvY1V+iPVP0B4/mevD5Y/AICFPl0AAAAAAAAAAckAAAA0AAAANQPSMD1I1T9gLqfeZM6VPwAAkD5tAAAAAAAAAAHKAAAANAAAAL+JyHmHcNU/oJr4y89LlT8AAJY+bQAAAAAAAAABywAAADQAAABGEL/C0ZjVP8BQoUKFCpU/AACaPn0AAAAAAAAAAcwAAAA0AAAAdtdneSPF1T/ABkq5OsmUPwCAnD6MAAAAAAAAAAHNAAAANAAAAEzfwp189dU/8HKbpqVGlD8AgJ8+jAAAAAAAAAABzgAAADQAAAAk5x3C1SXWP1CVlQrGgpM/AACgPowAAAAAAAAAAc8AAAA0AAAAny8rVDZa1j+wbTjlm32SPwAAoD6cAAAAAAAAAAHQAAAANAAAABQ6Ty+tmtY/YLIsrdz1kD8AAKA+nAAAAAAAAAAB0QAAADQAAAB8BopTOufWP+BZk9elWY4/AAChPqsAAAAAAAAAAdIAAAA0AAAA59LEd8cz1z/AJ3AvaMKJPwCAoD6rAAAAAAAAAAHTAAAANAAAAE6f/5tUgNc/4GGedJWohD8AAKA+uwAAAAAAAAAB1AAAADQAAAAF7Z6b8NTXP8Ave8xXEYA/AIClPrsAAAAAAAAAAdUAAAA0AAAADLyidpsx2D9ASmqTiP54PwCArj7LAAAAAAAAAAHWAAAANAAAAK+Nbwhkntg/QDXejWHacT8AALY+ywAAAAAAAAAB1wAAADQAAABHIVPjQhfZPwAt0/Bxi2s/AIC+PtoAAAAAAAAAAdgAAAA0AAAALTabmTCY2T8ALdPwcYtrPwAAwj7aAAAAAAAAAAHZAAAANAAAABNL408eGdo/AMxHhhqgbz8AgMM+2gAAAAAAAAAB2gAAADQAAABI4Y/hGqLaP0A13o1h2nE/AADEPuoAAAAAAAAAAdsAAAA0AAAA1jaKBRAn2z/A01IjCu91PwAAxD7qAAAAAAAAAAHcAAAANAAAAG3KbeDun9s/gJkk3twIez8AgMA+CQEAAAAAAAAB3QAAADQAAAARnDpytwzcPwA4mXOFHX8/AAC9PgkBAAAAAAAAAd4AAAA0AAAACy1Vlnh13D/AL3vMVxGAPwAAuj4JAQAAAAAAAAHfAAAANAAAAF99vUwy2tw/AOuGBBeZgT8AgLc+CQEAAAAAAAAB4AAAADQAAACpjzxMAkvdPwDrhgQXmYE/AAC1PhkBAAAAAAAAAeEAAAA0AAAATWEJ3sq33T/gfjUXrBuCPwAAsz4ZAQAAAAAAAAHiAAAANAAAAJVziN2aKN4/oBLkKUGegj8AgLI+KAEAAAAAAAAB4wAAADQAAACRBKMBXJHePyA6QU9ro4M/AACzPigBAAAAAAAAAeQAAAA0AAAAM9ZvkyT+3j8gOkFPa6ODPwCAsz44AQAAAAAAAAHlAAAANAAAAMtpU24Dd98/gIn7mb+thT8AALU+OAEAAAAAAAAB5gAAADQAAAC9vITb2uvfP8DYteQTuIc/AIC0PkgBAAAAAAAAAecAAAA0AAAA1gdbJFkw4D+gux5C/USKPwAAsz5IAQAAAAAAAAHoAAAANAAAAFRQaLa5ZOA/4FmT16VZjj8AgLI+VwEAAAAAAAAB6QAAADQAAAB+eJyRFpfgPwBG279xeJE/AACyPlcBAAAAAAAAAeoAAAA0AAAAqKDQbHPJ4D9QlZUKxoKTPwAAsj5nAQAAAAAAAAHrAAAANAAAACbp3f7T/eA/oJr4y89LlT8AALI+ZwEAAAAAAAAB7AAAADQAAAD4UcRHODThP6B9YSm52Jc/AICwPn8BAAAAAAAAAe0AAAA0AAAAHNuDR6Bs4T/AzBt0DeOZPwAAsD5/AQAAAAAAAAHuAAAANAAAAJojkdkAoeE/wK+E0fZvnD8AALA+fwEAAAAAAAAB7wAAADQAAAC+rFDZaNnhP7CS7S7g/J4/AACxPo4BAAAAAAAAAfAAAAA0AAAAPPVda8kN4j/glX+BP6SgPwCAsT6OAQAAAAAAAAHxAAAANAAAAGJ+HWsxRuI/WAc0MLTqoT8AALM+ngEAAAAAAAAB8gAAADQAAADexir9kXriP/B46N4oMaM/AIC0Pp4BAAAAAAAAAfMAAAA0AAAACO9e2O6s4j8QyKIpfTulPwCAtz6tAQAAAAAAAAH0AAAANAAAAIzW4EVE2+I/MGG0/RuHpz8AALk+rQEAAAAAAAAB9QAAADQAAADCPP7XigHjPzCfcRZg86k/AIC5Pr0BAAAAAAAAAfYAAAA0AAAAooJCs80l4z/oujTLgyOtPwCAtz69AQAAAAAAAAH3AAAANAAAANqH1CAJRuM/SJCnBHlKsD8AgLU+zQEAAAAAAAAB+AAAADQAAADAbI3XQGTjPxjDtCMwA7I/AIC1Ps0BAAAAAAAAAfkAAAA0AAAAVDFt13SA4z/o9cFC57uzPwCAtj7cAQAAAAAAAAH6AAAANAAAAJTVcyClmuM/uCjPYZ50tT8AALY+3AEAAAAAAAAB+wAAADQAAAB8WaGy0bLjPxSJht4CHbc/AAC1PuwBAAAAAAAAAfwAAAA0AAAAFL31jfrI4z/cYD9CX/a4PwCAtT7sAQAAAAAAAAH9AAAANAAAAFoAcbIf3eM/nDj4pbvPuj8AgLY+/AEAAAAAAAAB/gAAADQAAAD0AjppPe3jP1y1XE69ybw/AIC4PvwBAAAAAAAAAf8AAAA0AAAA7MRQslP54z8UjRWyGaO+PwCAuj4LAgAAAAAAAAEAAQAANAAAAIxmjkRmA+Q/osC9oAlnwD8AgLs+CwIAAAAAAAABAQEAADQAAADihmf7aQXkPx4yck9+rcE/AIC7PhsCAAAAAAAAAQIBAAA0AAAA4oZn+2kF5D9OX6fxbgzDPwAAvD4bAgAAAAAAAAEDAQAANAAAADpGtY1iAeQ/djGI2ASMxD8AALw+KgIAAAAAAAABBAEAADQAAADsxFCyU/njP1q/6bIWJMY/AAC8PioCAAAAAAAAAQUBAAA0AAAASCMTIEHv4z9+kcqZrKPHPwAAvD46AgAAAAAAAAEGAQAANAAAAABBIyAn4eM/8qcqjcYKyT8AAL0+OgIAAAAAAAABBwEAADQAAAAOHoGyBc/jP3IZ3zs7Uco/AIC+PkoCAAAAAAAAAQgBAAA0AAAAIPveROS84z+CE5IDuGbLPwAAvj5KAgAAAAAAAAEJAQAANAAAAC7YPNfCquM/4lHE17hjzD8AAL4+SgIAAAAAAAABCgEAADQAAAA+tZppoZjjP8K9oAlnUM0/AADAPlkCAAAAAAAAAQsBAAA0AAAA+nEfRXyE4z+eKX07FT3OPwCAxD5ZAgAAAAAAAAEMAQAANAAAAGIOy2lTbuM/SqwuHJohzz8AgMc+aQIAAAAAAAABDQEAADQAAADKqnaOKljjPxWMBSckB9A/AIDLPmkCAAAAAAAAAQ4BAAA0AAAA5MW91/I54z8rZDNGPXHQPwAAzD55AgAAAAAAAAEPAQAANAAAAKrAK2q3GeM/fyWMtn/j0D8AAMs+eQIAAAAAAAABEAEAADQAAAByu5n8e/niPzNyT36tUdE/AIDLPogCAAAAAAAAAREBAAA0AAAAknVVITnV4j/nvhJG27/RPwCAzD6IAgAAAAAAAAESAQAANAAAAAjvXtjurOI/XSKrvN8l0j8AgNE+mAIAAAAAAAABEwEAADQAAADaJ7YhnYDiP78+WOh8d9I/AIDZPpgCAAAAAAAAARQBAAA0AAAACL/P2DhK4j9/5m9rBcXSPwAA4j6nAgAAAAAAAAEVAQAANAAAADZW6Y/UE+I/J0ecoyb+0j8AAOs+pwIAAAAAAAABFgEAADQAAABm7QJHcN3hP5W+nYoeL9M/AIDxPrcCAAAAAAAAARcBAAA0AAAA6KT1tA+p4T9jwQnJAVzTPwAA+D63AgAAAAAAAAEYAQAANAAAAGpc6CKvdOE/L8R1B+WI0z8AgPs+xwIAAAAAAAABGQEAADQAAABG0ygjRzzhP8HdtvSerdM/AAD+PscCAAAAAAAAARoBAAA0AAAAIEppI98D4T8vVbjblt7TPwCA/z7WAgAAAAAAAAEbAQAANAAAAFDhgtp6zeA//VckGnoL1D8AgAA/1gIAAAAAAAABHAEAADQAAAB+eJyRFpfgP49xZQc0MNQ/AMAAP+YCAAAAAAAAAR0BAAA0AAAAsq4qJKda4D+BFhFM2VDUPwDAAD/mAgAAAAAAAAEeAQAANAAAAKhAsm0HBOA/OdKRP1Vp1D8AgAE/9gIAAAAAAAABHwEAADQAAAAtZ4q35WbfP7Gk5+GnedQ/AEACP/YCAAAAAAAAASABAAA0AAAAaQz+JbXB3j/vjRIz0YHUPwDAAz/2AgAAAAAAAAEhAQAANAAAAEfyIwKMIN4/iwKo2+WF1D8AgAU/FQMAAAAAAAABIgEAADQAAACBl5dwW3vdP++NEjPRgdQ/AAAHPxUDAAAAAAAAASMBAAA0AAAACb5vujne3D91u7yQfnHUPwBACD8VAwAAAAAAAAEkAQAANAAAAIWmXk0uTdw/mV38lkBl1D8AQAo/JAMAAAAAAAABJQEAADQAAAABj03gIrzbPyGLpvTtVNQ/AIANPyQDAAAAAAAAASYBAAA0AAAAh7UlKgEf2z/LWpBYXTjUPwAAED8kAwAAAAAAAAEnAQAANAAAAFxdYk/uido/FZ8PZeEf1D8AgBI/NAMAAAAAAAABKAEAADQAAAB/hgNQ6vzZP4OFzncn+9M/AIATPzQDAAAAAAAAASkBAAA0AAAA/W7y4t5r2T/bJKI/BsLTPwBAFD9EAwAAAAAAAAEqAQAANAAAAISVyiy9ztg/9dpKtruA0z8AwBQ/RAMAAAAAAAABKwEAADQAAAAAfrm/sT3YP9GnyNtHN9M/AMAUP1MDAAAAAAAAASwBAAA0AAAAcyi/m7y41z8PALFYv+nSPwAAFT9TAwAAAAAAAAEtAQAANAAAADRUKVPWO9c/EW9uhA2U0j8AABU/YwMAAAAAAAABLgEAADQAAABOP+Gc6LrWP5sL1g0JLtI/AAAVP2MDAAAAAAAAAS8BAAA0AAAAXOyvLxFG1j8jqD2XBMjRPwCAFT9zAwAAAAAAAAEwAQAANAAAAMRYzFQyzdU/9YgkLYRJ0T8AwBU/cwMAAAAAAAABMQEAADQAAADIx7EwcWTVP+0LS8nFvtA/AIAWP4IDAAAAAAAAATIBAAA0AAAAdHdJerf/1D9DGty88i/QPwBAFz+CAwAAAAAAAAEzAQAANAAAABbp9wwUp9Q/wn6Evuwxzz8AQBg/lwMAAAAAAAABNAEAADQAAACuHL3ohlrUP/rIUAP0A84/AMAYP5cDAAAAAAAAATUBAAA0AAAAktHmnwgW1D/yKfL20c3MPwCAGT+mAwAAAAAAAAE2AQAANAAAAMYHdTKZ2dM/pkYU3iuwyz8AQBo/pgMAAAAAAAABNwEAADQAAABKv2egOKXTP0oI4gkrs8o/AMAbP7YDAAAAAAAAATgBAAA0AAAAGvi+6eZ40z+y4ITkAK7JPwAAHD+2AwAAAAAAAAE5AQAANAAAADmyeg6kVNM/VqJSEACxyD8AABw/xgMAAAAAAAABOgEAADQAAAAAreigaDTTP36Rypmso8c/AAAcP8YDAAAAAAAAATsBAAA0AAAAu2ltfEMg0z/yxMEv3X3GPwCAHD/VAwAAAAAAAAE8AQAANAAAAB9npMUlENM/Lg+OdORPxT8AQBw/1QMAAAAAAAABPQEAADQAAADP5T/qFgjTP3K0rnRGAcQ/AAAcP9UDAAAAAAAAAT4BAAA0AAAAKKWNfA8E0z+WJk2aNGnCPwCAHD/lAwAAAAAAAAE/AQAANAAAAIJk2w4IANM/spjrvyLRwD8AQB0/5QMAAAAAAAABQAEAADQAAADaIymhAPzSPyzoaW10gr4/AMAdP/UDAAAAAAAAAUEBAAA0AAAAgmTbDggA0z/knvxao2K7PwCAHj/1AwAAAAAAAAFCAQAANAAAAHcm8lceDNM/iJ/m0RyEuD8AACE/BAQAAAAAAAABQwEAADQAAAC7aW18QyDTP/yO0xaGB7Y/AMAkPwQEAAAAAAAAAUQBAAA0AAAA9W7/6X5A0z9kyBflOcyzPwDAJj8UBAAAAAAAAAFFAQAANAAAAH719TLJaNM/RNSxVUChsT8AQCg/FAQAAAAAAAABRgEAADQAAAChfrUyMaHTPwhURp8ib68/AMAoPyMEAAAAAAAAAUcBAAA0AAAAvcmLe6/l0z9g7ithtP2rPwDAKD8jBAAAAAAAAAFIAQAANAAAAMzWeA1ENtQ/+PRiELEJqD8AQCg/MwQAAAAAAAABSQEAADQAAAArZcp6547UP1jqnI2dd6Q/AAAoPzMEAAAAAAAAAUoBAAA0AAAAMDTOVZLr1D/AhIJPLwahPwDAJj9DBAAAAAAAAAFLAQAANAAAAI/CH8M1RNU/ABzWvmHtmz8AwCU/QwQAAAAAAAABTAEAADQAAAA70tUL6KTVP2Aup95kzpU/AEAlP1IEAAAAAAAAAU0BAAA0AAAAN2PwL6kN1j9gsiyt3PWQPwCAJT9SBAAAAAAAAAFOAQAANAAAAB54OOaWjtY/wNi15BO4hz8AQCU/YgQAAAAAAAABTwEAADQAAABJ0PvAqSPXPwDrhgQXmYE/AIAkP2IEAAAAAAAAAVABAAA0AAAAGmlxCcS81z+A6N4oMRN9PwDAID9yBAAAAAAAAAFRAQAANAAAAMxHKy0hetg/ADiZc4Udfz8AwBs/cgQAAAAAAAABUgEAADQAAAAxpYB1by/ZPyA6QU9ro4M/AIAOP4EEAAAAAAAAAVMBAAA0AAAA+f8MB6DU2T9gABMKPr2IPwCA+z6BBAAAAAAAAAFUAQAANAAAANXWawakYdo/gNQmEf0xkD8AAK4+gQQAAAAAAAABVQEAADQAAADFKZ1ze9baPyApRB1bBZQ/AAAZPsAEAAAAAAAAAVYBAAA0AAAAXr2ATlpP2z9AeP5nrw+WPwAAcD3ABAAAAAAAAAFXAQAANAAAAKCT1tM+pOY/n06BLJrS1z8AADw+AAAAAAAAAAABWAEAADQAAAAe3ONln9jmP6mp1ef0sdc/AICBPg8AAAAAAAAAAVkBAAA0AAAACmAR+Mvw5j+pqdXn9LHXPwAAkj4PAAAAAAAAAAFaAQAANAAAAERlo2UHEec/b8Cqlsup1z8AgJs+DwAAAAAAAAABWwEAADQAAACMR5NlIR/nPzHXf0Wiodc/AICwPg8AAAAAAAAAAVwBAAA0AAAAKkpcHD8v5z8ZkJT6Oo3XPwAAvD4fAAAAAAAAAAFdAQAANAAAAHIsTBxZPec/J+votZVs1z8AAMU+HwAAAAAAAAABXgEAADQAAAAQLxXTdk3nP/NcEiDHQ9c/AIDIPi8AAAAAAAAAAV8BAAA0AAAAAFK3QJhf5z+J5RA5zxLXPwCAyj4vAAAAAAAAAAFgAQAANAAAAOrV5NLEd+c/u+Kk+uvl1j8AgMs+LwAAAAAAAAABYQEAADQAAAAqeusb9ZHnP9WYTXGhpNY/AIDKPj4AAAAAAAAAAWIBAAA0AAAAEF+k0iyw5z+Nw4uQa2fWPwAAyj4+AAAAAAAAAAFjAQAANAAAAJyED/dr0uc/42JfWEou1j8AAMo+TgAAAAAAAAABZAEAADQAAADMS7itvf7nP3nrXXFS/dU/AADKPk4AAAAAAAAAAWUBAAA0AAAA/BJhZA8r6D/l0RyEmNjVPwCAyD5eAAAAAAAAAAFmAQAANAAAAMx7R61zYeg/tUNG7smv1T8AAMg+XgAAAAAAAAABZwEAADQAAADyBAet25noP+lA2q/mgtU/AADJPm0AAAAAAAAAAWgBAAA0AAAAaq6fY0fU6D/1my5rQWLVPwCAyj5tAAAAAAAAAAFpAQAANAAAAOJXOBqzDuk/ZYLtfYc91T8AgMw+bQAAAAAAAAABagEAADQAAAAI4fcZG0fpP2/dQTniHNU/AIDOPn0AAAAAAAAAAWsBAAA0AAAAKMtCPo6F6T8brSudUQDVPwCA0z59AAAAAAAAAAFsAQAANAAAAJrVZhkFxuk/pdrV+v7v1D8AgNs+jAAAAAAAAAABbQEAADQAAAC0ID1igwrqP8d8FQHB49Q/AIDfPowAAAAAAAAAAW4BAAA0AAAAzmsTqwFP6j8pCIBYrN/UPwCA4j6cAAAAAAAAAAFvAQAANAAAADg4Ts+Om+o/Z/GqqdXn1D8AgOM+nAAAAAAAAAABcAEAADQAAAD2JGKqH+rqP7shwUVmBNU/AIDjPqwAAAAAAAAAAXEBAAA0AAAABDJPPLQ66z+JJC2ESTHVPwCA4j6sAAAAAAAAAAFyAQAANAAAALx/7jtQj+s/b26EDZRy1T8AAOI+uwAAAAAAAAABcwEAADQAAAB0zY077OPrP5OhBugHvNU/AADiPrsAAAAAAAAAAXQBAAA0AAAAgtp6zYA07D+11IjCewXWPwAA4z7LAAAAAAAAAAF1AQAANAAAAOymtfENgew/FfE17hhX1j8AgOM+ywAAAAAAAAABdgEAADQAAAACUxdfl8vsP3MN4xm2qNY/AIDjPtsAAAAAAAAAAXcBAAA0AAAAHJ7tpxUQ7T/RKZBFU/rWPwCA4T7bAAAAAAAAAAF4AQAANAAAAOLI6jmQUu0/07rSGQVQ1z8AgN8+6gAAAAAAAAABeQEAADQAAACwklyn/47tP4cHluEyvtc/AIDePuoAAAAAAAAAAXoBAAA0AAAAKDz1XWvJ7T/9ai5YNyTYPwAA3z76AAAAAAAAAAF7AQAANAAAAKSEAvDL/e0/11kxJieG2D8AgN4++gAAAAAAAAABfAEAADQAAADOrDbLKDDuPysbipZp+Ng/AADdPgkBAAAAAAAAAX0BAAA0AAAAoBUdFI1m7j973OIGrGrZPwCA3D4JAQAAAAAAAAF+AQAANAAAAB5eKqbtmu4/bRLRHwPh2T8AAN0+GQEAAAAAAAABfwEAADQAAABGhl6BSs3uP0/tan3/d9o/AIDdPhkBAAAAAAAAAYABAAA0AAAAHo65paP97j8zyATb+w7bPwAA3z4ZAQAAAAAAAAGBAQAANAAAAE5VYlz1Ke8/txc04Qyq2z8AgN8+KQEAAAAAAAABggEAADQAAACCu3/uO1DvPztnY+cdRdw/AIDfPikBAAAAAAAAAYMBAAA0AAAAEOHqEnty7z/5n70+WOjcPwCA3j44AQAAAAAAAAGEAQAANAAAAKKlyhKvju8/udgXlpKL3T8AAN4+OAEAAAAAAAABhQEAADQAAACOKfik26bvP9mc3ES4Kt4/AADePkgBAAAAAAAAAYYBAAA0AAAA0GxzyQC77z83SsxEB9LePwAA3j5IAQAAAAAAAAGHAQAANAAAAG5vPIAey+8/M2xR7Wp93z8AgNw+WAEAAAAAAAABiAEAADQAAABiMVPJNNfvPxZH60pnFOA/AADcPlgBAAAAAAAAAYkBAAA0AAAABtOQW0fh7z+QqoPBa3rgPwAA3D5nAQAAAAAAAAGKAQAANAAAAAA0HIBS5+8/Bg4cOHDg4D8AAN0+ZwEAAAAAAAABiwEAADQAAABUVPU2VunvPxzmSVeJSuE/AIDfPncBAAAAAAAAAYwBAAA0AAAAADQcgFLn7z/21EwleazhPwAA4z53AQAAAAAAAAGNAQAANAAAAKwTQ8lO5e8/zsNP82gO4j8AAOU+hgEAAAAAAAABjgEAADQAAACysrekQ9/vP/hsnRVjcuI/AIDlPoYBAAAAAAAAAY8BAAA0AAAAYjFTyTTX7z/AioDgcdriPwAA5j6WAQAAAAAAAAGQAQAANAAAABSw7u0lz+8/5jPOAmw+4z8AAOY+lgEAAAAAAAABkQEAADQAAAB4rSU3CL/vP3BohnxRnuM/AADoPqYBAAAAAAAAAZIBAAA0AAAAiIqDyeas7z8Obl75F/jjPwAA6z6mAQAAAAAAAAGTAQAANAAAAPAmL+69lu8/vERWeb9L5D8AAO4+tQEAAAAAAAABlAEAADQAAABcYk/uiXrvPy4yI6g9l+Q/AIDwPrUBAAAAAAAAAZUBAAA0AAAA0DzkyUpY7z8Cq1oup97kPwCA8j7FAQAAAAAAAAGWAQAANAAAAPaVFMr8Le8/OK/8C/wh5T8AgPQ+xQEAAAAAAAABlwEAADQAAADGzmsTqwHvP+APKUQdW+U/AID2PsUBAAAAAAAAAZgBAAA0AAAAQufppVXT7j+IcFV8PpTlPwCA+D7kAQAAAAAAAAGZAQAANAAAABi/tcr4oO4/lFzsC0vJ5T8AgPk+5AEAAAAAAAABmgEAADQAAACgFR0UjWbuPz69GERsAuY/AID5PuQBAAAAAAAAAZsBAAA0AAAAhspGyw4i7j+sNBorZDPmPwAA/D7kAQAAAAAAAAGcAQAANAAAABhfl8uM2+0/2sLwwDJc5j8AQAA/9AEAAAAAAAABnQEAADQAAABW0w4VB5PtP85nnAXYfOY/AEABP/QBAAAAAAAAAZ4BAAA0AAAAnoVvFWs+7T9wUv31cpvmPwBAAj8DAgAAAAAAAAGfAQAANAAAADxYqczS6+w/2lMzleSx5j8AQAI/AwIAAAAAAAABoAEAADQAAADYKuODOpnsP1ImiTc3wuY/AAACPxMCAAAAAAAAAaEBAAA0AAAAepyRFpdA7D8uhEkxdc7mPwAAAj8TAgAAAAAAAAGiAQAANAAAAMjtZvLv5es/COIJK7Pa5j8AAAI/IwIAAAAAAAABowEAADQAAAC8f+47UI/rP0TLNHzc4uY/AEABPyMCAAAAAAAAAaQBAAA0AAAABDJPPLQ66z+CtF/NBevmPwAAAT8yAgAAAAAAAAGlAQAANAAAAKSj/c4Q4uo/vp2KHi/z5j8AAAE/MgIAAAAAAAABpgEAADQAAACYlhA9fJHqP1wSIMdD9+Y/AAABP0ICAAAAAAAAAacBAAA0AAAAhokjq+dA6j+a+0oYbf/mPwAAAT9CAgAAAAAAAAGoAQAANAAAACJcXWJP7uk/1uR1aZYH5z8AgAE/UgIAAAAAAAABqQEAADQAAABqDr5is5npP9bkdWmWB+c/AMABP1ICAAAAAAAAAaoBAAA0AAAAtMAeYxdF6T+a+0oYbf/mPwDAAT9hAgAAAAAAAAGrAQAANAAAAKSzMdGC9Og/XBIgx0P35j8AAAI/YQIAAAAAAAABrAEAADQAAADsZZLR5p/oP4K0X80F6+Y/AIACP3ECAAAAAAAAAa0BAAA0AAAAiDjMiE5N6D/M+N7ZidLmPwDAAj9xAgAAAAAAAAGuAQAANAAAACYLBkC2+uc/Ot+d7M+t5j8AwAI/gAIAAAAAAAABrwEAADQAAABoHvJkJaznP1oLEqsLh+Y/AAAEP4ACAAAAAAAAAbABAAA0AAAAqJJprp9j5z/awvDAMlzmPwCABT+QAgAAAAAAAAGxAQAANAAAAJLmB0EWGec/XHrP1lkx5j8AgAc/kAIAAAAAAAABsgEAADQAAADKuwqvm9bmP6BIg5tX/uU/AIAJP6ACAAAAAAAAAbMBAAA0AAAAWLHm0ySW5j+UXOwLS8nlPwCACj+gAgAAAAAAAAG0AQAANAAAAIzndGa1WeY/XlhKLvaF5T8AwAo/oAIAAAAAAAABtQEAADQAAAAUPtyvSR/mP4zfEqiMPuU/AAAMP78CAAAAAAAAAbYBAAA0AAAA9FORi9bg5T8sw2V87+zkPwCADT+/AgAAAAAAAAG3AQAANAAAAHqq+NRqpuU/zKa4UFKb5D8AgA4/vwIAAAAAAAABuAEAADQAAABQgsT5DXTlP/S3tYJiOeQ/AMAOP78CAAAAAAAAAbkBAAA0AAAAenpp1bRD5T9+VB0MXtPjPwDADT/PAgAAAAAAAAG6AQAANAAAAPaS52dfFeU/BvGElVlt4z8AwAw/zwIAAAAAAAABuwEAADQAAABwDPEeFe3kP+4YV3ZAA+M/AEANP94CAAAAAAAAAbwBAAA0AAAA5OaF+tXK5D8o+3OrMZviPwBADz/eAgAAAAAAAAG9AQAANAAAAFAipvqhruQ/EiNGjBgx4j8AwBE/7gIAAAAAAAABvgEAADQAAAAM3yrWfJrkP/xKGG3/xuE/AMAUP+4CAAAAAAAAAb8BAAA0AAAAFh0UjWaO5D+WuJ/521rhPwDAFj/9AgAAAAAAAAHAAQAANAAAABq8iGhbiOQ/4mvcMa7s4D8AwBg//QIAAAAAAAABwQEAADQAAAAavIhoW4jkP0DwOG1heOA/AAAaPw0DAAAAAAAAAcIBAAA0AAAAFh0UjWaO5D/////////fPwDAGz8NAwAAAAAAAAHDAQAANAAAAAzfKtZ8muQ/HZQjzlET3z8AABw/HQMAAAAAAAABxAEAADQAAABQIqb6oa7kP2HKhqJlGt4/AAAcPx0DAAAAAAAAAcUBAAA0AAAAlGUhH8fC5D8DjFTOZB3dPwCAGz8sAwAAAAAAAAHGAQAANAAAAH7pTrHz2uQ/g6vi86Es3D8AABs/LAMAAAAAAAABxwEAADQAAABqbXxDIPPkP6E/BsLzP9s/AIAbPzwDAAAAAAAAAcgBAAA0AAAA9pLnZ18V5T/B0ymQRVPaPwBAHD88AwAAAAAAAAHJAQAANAAAANjYK0OiOeU/8644qf562T8AgB8/TAMAAAAAAAABygEAADQAAABgXyKM7GHlP6VcnWQKs9g/AIAjP0wDAAAAAAAAAcsBAAA0AAAAPAbyizqM5T/zfpfIKu/XPwBAJz9MAwAAAAAAAAHMAQAANAAAAMDtc/mPuuU/Gf9RJok31z8AwCo/WwMAAAAAAAABzQEAADQAAADoFajU7OzlP79RYiY6kNY/AEAsP1sDAAAAAAAAAc4BAAA0AAAAYr9Ai1gn5j9TSR5rkAnWPwDALD9rAwAAAAAAAAHPAQAANAAAACjqPR3TaeY/h7VvWPuG1T8AwCs/awMAAAAAAAAB0AEAADQAAAA+lp+KXLTmP9ForJDNGNU/AMAqP3oDAAAAAAAAAdEBAAA0AAAA9uM+ivgI5z81Y9QTB7/UPwAAKT96AwAAAAAAAAHSAQAANAAAAFRykPebYec/EzBSOZN11D8AQCc/igMAAAAAAAAB0wEAADQAAACuYW2JSsDnPwdEu6mGQNQ/AMAlP4oDAAAAAAAAAdQBAAA0AAAAVNKu9gcn6D+zE6UN9iPUPwBAJT+dAwAAAAAAAAHVAQAANAAAAKSDotHMkeg/FZ8PZeEf1D8AwCM/nQMAAAAAAAAB1gEAADQAAADyNJaskfzoP2nPJQFyPNQ/AMAiP6wDAAAAAAAAAdcBAAA0AAAA3uhSPnR36T8TMFI5k3XUPwBAHT+sAwAAAAAAAAHYAQAANAAAAMicD9BW8uk/rzUqtlnP1D8AwBU/vAMAAAAAAAAB2QEAADQAAAAE0jA9SHXqPwH3giacQdU/AEAJP7wDAAAAAAAAAdoBAAA0AAAAQqbGhS7y6j9t/8bhRcjVPwCA9T7MAwAAAAAAAAHbAQAANAAAACi7Djwcc+s/UdpgP0Jf1j8AAMk+zAMAAAAAAAAB3AEAADQAAABi8C+pDfbrP3GeJe5n/tY/AACWPtsDAAAAAAAAAd0BAAA0AAAA+OSeqPd07D/nkgA5HrrXPwAAPj7bAwAAAAAAAAHeAQAANAAAADw2gYvw7uU/uryQfnG07j8AAPg9AAAAAAAAAAAB3wEAADQAAADe174dA/nlP+Be0IQzqO4/AAAtPg8AAAAAAAAAAeABAAA0AAAA3te+HQP55T+QpIUwKabuPwAARD4PAAAAAAAAAAHhAQAANAAAADL4l9QG++U/kKSFMCmm7j8AAHA+DwAAAAAAAAAB4gEAADQAAAAy+JfUBvvlP5CkhTAppu4/AICePi8AAAAAAAAAAeMBAAA0AAAAMviX1Ab75T+QpIUwKabuPwCAvD4vAAAAAAAAAAHkAQAANAAAADL4l9QG++U/kKSFMCmm7j8AANc+LwAAAAAAAAAB5QEAADQAAAAy+JfUBvvlP5CkhTAppu4/AADqPi8AAAAAAAAAAeYBAAA0AAAAMviX1Ab75T+QpIUwKabuPwCA+j4+AAAAAAAAAAHnAQAANAAAAIy35Wb/9uU/kKSFMCmm7j8AwAQ/PgAAAAAAAAAB6AEAADQAAAA8NoGL8O7lP0LqOtwepO4/AIAMPz4AAAAAAAAAAekBAAA0AAAARnRqQtri5T+kdaUzCqDuPwBAEj9OAAAAAAAAAAHqAQAANAAAAFZRyNS40OU/BAEQi/Wb7j8AgBc/XgAAAAAAAAAB6wEAADQAAAAUDk2wk7zlP2iMeuLgl+4/AEAaP14AAAAAAAAAAewBAAA0AAAA2Ai7Qlic5T8Y0i+O1pXuPwAAHD9tAAAAAAAAAAHtAQAANAAAAErjTx4ZeuU/GNIvjtaV7j8AQB0/bQAAAAAAAAAB7gEAADQAAABwPIAey0/lPxjSL47Wle4/AMAeP30AAAAAAAAAAe8BAAA0AAAARBRMQ24d5T+2RsU265nuPwAAHz99AAAAAAAAAAHwAQAANAAAACKLjEMG5eQ/pHWlMwqg7j8AAB8/jAAAAAAAAAAB8QEAADQAAABWwRrWlqjkP5CkhTAppu4/AAAfP4wAAAAAAAAAAfIBAAA0AAAAjpYdRBxm5D9+02UtSKzuPwAAHz+cAAAAAAAAAAHzAQAANAAAABqM+WilJeQ/Cnfb0nu27j8AAB8/nAAAAAAAAAAB9AEAADQAAAD6oa5EMufjP0ZgBiSlvu4/AAAfP6wAAAAAAAAAAfUBAAA0AAAAiJeKabum4z/SA3zJ2MjuPwAAHz+sAAAAAAAAAAH2AQAANAAAABDu8bJPbOM/TtbRayvZ7j8AgB8/uwAAAAAAAAAB9wEAADQAAADkxb3X8jnjP8aoJw5+6e4/AEAfP7sAAAAAAAAAAfgBAAA0AAAAEL5is5kJ4z8+e32w0PnuPwAAHz/LAAAAAAAAAAH5AQAANAAAADQXk7NL3+I/Gtk9qg4G7z8AAB8/ywAAAAAAAAAB+gEAADQAAABS0U7YCLviP/Y2/qNMEu8/AIAfP8sAAAAAAAAAAfsBAAA0AAAAwAxv2NSe4j8yICn1dRrvPwDAHz/bAAAAAAAAAAH8AQAANAAAACipGv2riOI/Ik8J8pQg7z8AgCA/2wAAAAAAAAAB/QEAADQAAAA4hniPinbiPw5+6e6zJu8/AIAdP+oAAAAAAAAAAf4BAAA0AAAAQsRhRnRq4j/8rMnr0izvPwDAGD/qAAAAAAAAAAH/AQAANAAAAEhj1iFpZOI/OJb0PPw07z8AQBA/+gAAAAAAAAABAAIAADQAAABIY9YhaWTiP3R/H44lPe8/AEAGP/oAAAAAAAAAAQECAAA0AAAAQsRhRnRq4j8AI5UzWUfvPwCA4z4JAQAAAAAAAAECAgAANAAAADiGeI+KduI/PgzAhIJP7z8AgLE+CQEAAAAAAAABAwIAADQAAADUiEFGqIbiP3z16tWrV+8/AABnPjgBAAAAAAAAAQQCAAA0AAAAVvGp1UwL5T96xUn118vtPwAAUD4AAAAAAAAAAAEFAgAANAAAAPwxXENUD+U/Tq0+p4+97T8AgI8+DwAAAAAAAAABBgIAADQAAABQUjX6VxHlP4QgnrAyq+0/AACiPg8AAAAAAAAAAQcCAAA0AAAAqhGDjFAN5T+AqtJorJDtPwAAlT4PAAAAAAAAAAEIAgAANAAAAKoRg4xQDeU/kHvya42K7T8AgIk+DwAAAAAAAAABCQIAADQAAACqEYOMUA3lPwTYfMZZgO0/AICCPg8AAAAAAAAAAQoCAAA0AAAAVvGp1UwL5T9oY+cdRXztPwAAfT4fAAAAAAAAAAELAgAANAAAAFbxqdVMC+U/yO5RdTB47T8AgIQ+HwAAAAAAAAABDAIAADQAAABW8anVTAvlPyp6vMwbdO0/AACOPi8AAAAAAAAAAQ0CAAA0AAAAVvGp1UwL5T+MBSckB3DtPwAAkz4vAAAAAAAAAAEOAgAANAAAAFbxqdVMC+U/jAUnJAdw7T8AAJ0+LwAAAAAAAAABDwIAADQAAAD8MVxDVA/lP8juUXUweO0/AACqPi8AAAAAAAAAARACAAA0AAAASrPAHmMX5T/0Bl3DeIbtPwCAtD4+AAAAAAAAAAERAgAANAAAAJSVsB59JeU/vJP9udWY7T8AAL8+TgAAAAAAAAABEgIAADQAAADY2CtDojnlP3JPfq1Rse0/AIDCPk4AAAAAAAAAARMCAAA0AAAAHBynZ8dN5T8WOt+d7M/tPwCAwz5OAAAAAAAAAAEUAgAANAAAALR/+0LwY+U/9g1r37D27T8AAMQ+bQAAAAAAAAABFQIAADQAAACgAynVHHzlP9bh9iB1He4/AADFPm0AAAAAAAAAARYCAAA0AAAANmd9sEWS5T8YQe25JEDuPwCAxD5tAAAAAAAAAAEXAgAANAAAACLrqkJyquU/XKDjUtRi7j8AAMQ+bQAAAAAAAAABGAIAADQAAAAOb9jUnsLlP+y5JECOh+4/AIDJPn0AAAAAAAAAARkCAAA0AAAA+PIFZ8va5T8wGRvZParuPwCA0T59AAAAAAAAAAEaAgAANAAAAI5WWkL08OU/hEkxdc7G7j8AAN0+jAAAAAAAAAABGwIAADQAAADUmdVmGQXmPzwFsmhK3+4/AIDrPowAAAAAAAAAARwCAAA0AAAAcpyeHTcV5j+gBugHvPXuPwCA+D6cAAAAAAAAAAEdAgAANAAAALp+jh1RI+Y/Gtk9qg4G7z8AgAI/nAAAAAAAAAABHgIAADQAAABcIMyvYy3mP5ark0xhFu8/AIAFP6wAAAAAAAAAAR8CAAA0AAAAWIFX1G4z5j++w56aqSTvPwBABz+sAAAAAAAAAAEgAgAANAAAAFiBV9RuM+Y/6tup6PEy7z8AQAc/uwAAAAAAAAABIQIAADQAAABcIMyvYy3mP3R/H44lPe8/AAAHP7sAAAAAAAAAASICAAA0AAAAwB0D+UUd5j+yaErfTkXvPwCABj/LAAAAAAAAAAEjAgAANAAAAIB5/K8VA+Y/npcq3G1L7z8AgAU/ywAAAAAAAAABJAIAADQAAABGdGpC2uLlP9yAVS2XU+8/AEAFP9sAAAAAAAAAASUCAAA0AAAAcGwPHoGy5T8YaoB+wFvvPwAABT/bAAAAAAAAAAEmAgAANAAAAEhE20IkgOU/VlOrz+lj7z8AgAU/6gAAAAAAAAABJwIAADQAAADI+82ww0vlP+L2IHUdbu8/AMAGP+oAAAAAAAAAASgCAAA0AAAA9pLnZ18V5T+qg8FreoDvPwAABz/6AAAAAAAAAAEpAgAANAAAACYqAR/73uQ/wMqstuGU7z8AAAc/+gAAAAAAAAABKgIAADQAAACo4fOMmqrkP4pXTa0+p+8/AMAEPwkBAAAAAAAAASsCAAA0AAAAJvpxH0V85D9CE86gur/vPwCAAT8JAQAAAAAAAAEsAgAANAAAAPKTVI3+VeQ/0iwPjnTk7z8AgLo+OAEAAAAAAAA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20465|recordEnd=333495|recordLength=569332|start=320465|end=333495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33495|recordEnd=355199|recordLength=569332|start=333495|end=355199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FAAAABwMAAAAAAQAAAAQAAAAECUlua0F0b21WMQIAAAAJBAAAAAkFAAAACQYAAAAKBQQAAAALUGVuU3Ryb2tlVjEEAAAACkF0dHJpYnV0ZXMFVHJhY2UJU3RhcnRUaW1lBFR5cGUEBAAED1BlbkF0dHJpYnV0ZXNWMQIAAAAKSW5rVHJhY2VWMQIAAAAQDEFjdGlvblR5cGVWMQIAAAACAAAACQcAAAAJCAAAAAsoAAAAAAAABff///8MQWN0aW9uVHlwZVYxAQAAAAd2YWx1ZV9fAAgCAAAAAAAAAAEFAAAABAAAAAkKAAAACQsAAABcOgAAAAAAAAH0////9////wAAAAABBgAAAAQAAAAJDQAAAAkOAAAA90c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F4AAABeAAAAAQoAAAAHAAAA/wAAAAAAAAAAAAAIQAAAAe7////w////AQAAAAAAAAAAAAhAAQsAAAAIAAAACRMAAABTAAAAUwAAAAENAAAABwAAAP8AAAAAAAAAAAAACEAAAAHs////8P///wEAAAAAAAAAAAAIQAEOAAAACAAAAAkVAAAAXwAAAF8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0iBxMAAAAAAQAAAIAAAAAECklua1BvaW50VjEC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0tBxUAAAAAAQAAAIAAAAAECklua1BvaW50VjEC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0hBRYAAAAKSW5rUG9pbnRWMQQAAAABWAFZDlByZXNzdXJlRmFjdG9yCVRpbWVTdGFtcAAAAAAGBgsQAgAAAM7fD0GFDOg/wMEl3TMLnT8AANQ+AAAAAAAAAAABFwAAABYAAABQq52Cg1/oP8BG81PTmJ0/AADUPhAAAAAAAAAAARgAAAAWAAAAXna9DyDP6D/gti+F5wKhPwAA1T4QAAAAAAAAAAEZAAAAFgAAAHp14aZcCOk/4MDKciYeoj8AgNc+HwAAAAAAAAABGgAAABYAAAD6QG/oWlvpP4DUAE6kVKQ/AADaPh8AAAAAAAAAARsAAAAWAAAAQgzGT6i86T/g8dEWYaanPwCA3D4fAAAAAAAAAAEcAAAAFgAAAE7X5dxELOo/QJRwVr2Fqz8AgN4+LwAAAAAAAAABHQAAABYAAADUO35Nd6TqPzAg1UEsQLA/AIDhPi8AAAAAAAAAAR4AAAAWAAAArAZnAGMi6z8QGoxxsSezPwAA4z4/AAAAAAAAAAEfAAAAFgAAAAg418+4l+s/IFt306Xjtj8AgOE+PwAAAAAAAAABIAAAABYAAAAGNugjgRjsP3CC44mhULs/AIDfPj8AAAAAAAAAASEAAAAWAAAAjJqAlLOQ7D+Q+EE5BknAPwCA3j5OAAAAAAAAAAEiAAAAFgAAAOjL8GMJBu0/GJFFiyMNwz8AAN4+TgAAAAAAAAABIwAAABYAAADOY+hPyXLtPxDsr5gQGMY/AIDcPl4AAAAAAAAAASQAAAAWAAAAuPvfO4nf7T9QqM2DZUbJPwAA3D5eAAAAAAAAAAElAAAAFgAAACT6XkSzQ+4/SAM4kVJRzD8AANw+XgAAAAAAAAABJgAAABYAAAD0Kz3IapzuP2DR4kjDtM8/AADcPn0AAAAAAAAAAScAAAAWAAAAAF5SJtPm7j8IqLP385TRPwCA2j59AAAAAAAAAAEoAAAAFgAAAJD27qClKO8/XOf1SoZP0z8AANo+fQAAAAAAAAABKQAAABYAAACu9RI44mHvP1TXEY3MG9U/AADZPn0AAAAAAAAAASoAAAAWAAAAKiiWSqyP7z/kdwe+xvnWPwAA2D6NAAAAAAAAAAErAAAAFgAAAAaOeNgDsu8/LECQ9+bO2D8AANg+jQAAAAAAAAABLAAAABYAAABsWuKCxcvvP8DghSjhrNo/AADYPpwAAAAAAAAAAS0AAAAWAAAAMlqrqBTa7z/wMVVIj5zcPwAA2T6cAAAAAAAAAAEuAAAAFgAAAIDA++rN3+8/hNJKeYl63j8AgNo+rAAAAAAAAAABLwAAABYAAAAyWquoFNrvPxT1/OH6HuA/AADaPqwAAAAAAAAAATAAAAAWAAAAlI0KJKLO7z+EMS72ZBLhPwAA2T68AAAAAAAAAAExAAAAFgAAAKZaGV12ve8/WL2FGxv04T8AgNk+vAAAAAAAAAABMgAAABYAAAAYW4cR2KDvP1C1kzw+2uI/AIDaPssAAAAAAAAAATMAAAAWAAAAYijNJF2B7z8kQeth9LvjPwCA2z7LAAAAAAAAAAE0AAAAFgAAAOT1SRKTU+8/vOnSccuz5D8AAN0+2wAAAAAAAAABNQAAABYAAABCkJ5e7CLvPwS6TYrIouU/AIDdPtsAAAAAAAAAATYAAAAWAAAAxl0bTCL17j/8sVur64jmPwAA3z7qAAAAAAAAAAE3AAAAFgAAANSRH1bCvu4/SILWw+h35z8AgOE+6gAAAAAAAAABOAAAABYAAACOX9MdqYLuP/Shd+0xVeg/AADlPvoAAAAAAAAAATkAAAAWAAAA1pMOAvo97j9Q6asfoSnpPwAA6z76AAAAAAAAAAE6AAAAFgAAAFTIgMD76u0/hMQpVqP56T8AgPI+CgEAAAAAAAABOwAAABYAAAAO/SlZrontP1xQgXtZ2+o/AAD3PgoBAAAAAAAAATwAAAAWAAAAnv6qUIQl7T9EU5K6gaLrPwAA+z4ZAQAAAAAAAAE9AAAAFgAAAGoAYyILs+w//Ons/Txl7D8AAP4+GQEAAAAAAAABPgAAABYAAACAaGs2S0bsPyDQbVJEFu0/AEAAPykBAAAAAAAAAT8AAAAWAAAAcp1Lqa7W6z+oBRW4l7XtPwAAAD8pAQAAAAAAAAFAAAAAFgAAAMgFi5efW+s/RLJ1N1067j8AAP8+OQEAAAAAAAABQQAAABYAAABAofImbePqP0Su/Mdure4/AID/PjkBAAAAAAAAAUIAAAAWAAAAkgkyFV5o6j+k+alpzA7vPwBAAD9IAQAAAAAAAAFDAAAAFgAAADTYwUUI8+k/aJR9HHZe7z8AwAE/SAEAAAAAAAABRAAAABYAAACGQAE0+XfpPzimCumRk+8/AIADP1gBAAAAAAAAAUUAAAAWAAAAUkK5BYAF6T94B77G+bbvPwBABz9YAQAAAAAAAAFGAAAAFgAAABxEcdcGk+g/7EvhuUDE7z8AgAs/WAEAAAAAAAABRwAAABYAAAC+EgEIsR3oP5xzdMJmu+8/AMAOP2cBAAAAAAAAAUgAAAAWAAAAhHuuqgOG5z84pgrpkZPvPwAAEj9nAQAAAAAAAAFJAAAAFgAAAAzkJHOl/OY/LDPKPg477z8AQBQ/dwEAAAAAAAABSgAAABYAAAAQ5hMf3XvmP6R7ZqFD1e4/AIAWP3cBAAAAAAAAAUsAAAAWAAAA6rTaKTj45T8IzwUiflDuPwDAFj+HAQAAAAAAAAFMAAAAFgAAAEAdGhgpfeU/1HHLswS67T8AABc/hwEAAAAAAAABTQAAABYAAAC6uIGn9gTlP3Co2kkeH+0/AMAVP5YBAAAAAAAAAU4AAAAWAAAAhLo5eX2S5D94LhDxg3LsPwBAFD+WAQAAAAAAAAFPAAAAFgAAAMZVai6aKOQ/CHAipaK46z8AQBI/pgEAAAAAAAABUAAAABYAAAC2ikqh/bjjP2hFfl1U+uo/AMAQP6YBAAAAAAAAAVEAAAAWAAAAIFmj9/ZR4z+wriMamTfqPwBAED+2AQAAAAAAAAFSAAAAFgAAAK5aJO/M7eI/YFzsySSC6T8AgBA/tgEAAAAAAAABUwAAABYAAACQwvUoXI/iPxgKtXmwzOg/AMAQP8UBAAAAAAAAAVQAAAAWAAAADvdn51084j/wIzQlqRvoPwDAED/FAQAAAAAAAAFVAAAAFgAAAGb4sQSD5uE/1D2z0KFq5z8AABE/1QEAAAAAAAABVgAAABYAAACuLO3o06HhP4Tre4AtteY/AAARP9UBAAAAAAAAAVcAAAAWAAAAavqgsLpl4T8ULY40TPvlPwAAET/kAQAAAAAAAAFYAAAAFgAAAMaU9fwTNeE/aA3tCgMe5T8AgBE/5AEAAAAAAAABWQAAABYAAACYyMIsAw3hP2wV3+nfN+Q/AMARP+QBAAAAAAAAAVoAAAAWAAAACskw4WTw4D88vB3rVC7jPwDAET/0AQAAAAAAAAFbAAAAFgAAAB6WPxo53+A/uIrv9O8b4j8AgBI/9AEAAAAAAAABXAAAABYAAAB+yZ6VxtPgPwztCgMeBeE/AEATPxMCAAAAAAAAAV0AAAAWAAAAMGNOUw3O4D/wjL9VfKffPwDAFD8TAgAAAAAAAAFeAAAAFgAAADBjTlMNzuA/sMivi0pf3T8AABc/EwIAAAAAAAABXwAAABYAAACm/MY2o9bgPzSj7OOw89o/AMAZPyMCAAAAAAAAAWAAAAAWAAAARMlnuxXi4D9ULgMry5nYPwBAHT8jAgAAAAAAAAFhAAAAFgAAAIRiqcT6+OA/APM5Ryds1j8AQCE/IwIAAAAAAAABYgAAABYAAABeyItSUhvhP/iP3VpdR9Q/AAAlPzMCAAAAAAAAAWMAAAAWAAAA2voOZRxJ4T9ABe5lbSvSPwAAKD8zAgAAAAAAAAFkAAAAFgAAAPj5MvxYguE/eANFVwsq0D8AACs/QgIAAAAAAAABZQAAABYAAACwxfcXCMfhP5Bk6266dMw/AEAsP0ICAAAAAAAAAWYAAAAWAAAA4io1F00U4j/QciYeEqfIPwBALT9SAgAAAAAAAAFnAAAAFgAAANqPOzzhb+I/CIFhzWnZxD8AQC0/UgIAAAAAAAABaAAAABYAAABMjrpEC9TiPyChKUndQME/AIAsP2ECAAAAAAAAAWkAAAAWAAAAMCayMMtA4z+g45ZnCXS7PwCAKz9hAgAAAAAAAAFqAAAAFgAAAATxmuO2vuM/oMJzgYgftD8AQCs/cQIAAAAAAAABawAAABYAAAAqItTYW0LkP8BW1xGNzKs/AEApP3ECAAAAAAAAAWwAAAAWAAAATlMNzgDG5D/gti+F5wKhPwCAJz+BAgAAAAAAAAFtAAAAFgAAAGK3N4rRWuU/gNpJHh9tkT8AQCU/gQIAAAAAAAABbgAAABYAAADqtNopOPjlPwAY42JPJoE/AMAjP5ACAAAAAAAAAW8AAAAWAAAAPLJG7+2j5j8ACVoPo999PwDAHT+QAgAAAAAAAAFwAAAAFgAAAFave9ryXec/AFZ8p3/fkD8AgBU/oAIAAAAAAAABcQAAABYAAAA0rHnrRiboP2B5lkC3SaE/AID1PqACAAAAAAAAAXIAAAAWAAAAdNzWdyjj6D8AngtE/KCsPwAAsT6wAgAAAAAAAAFzAAAAFgAAAMbZQj3ejuk/wKj01Y/QtD8AAFw+sAIAAAAAAAABdAAAABYAAADqxS7yuLjhPzC9eFViG+4/AABAPgAAAAAAAAAAAXUAAAAWAAAAOix/NHK+4T/MbVJEFi3uPwCAgz4PAAAAAAAAAAF2AAAAFgAAABL5VpOVu+E/zG1SRBYt7j8AAJQ+DwAAAAAAAAABdwAAABYAAADEkgZR3LXhPyBGvzvwNe4/AICUPg8AAAAAAAAAAXgAAAAWAAAAml/er/+y4T9EsnU3XTruPwAAnT4PAAAAAAAAAAF5AAAAFgAAAHQstg4jsOE/aB4sM8o+7j8AgKY+DwAAAAAAAAABegAAABYAAABM+Y1tRq3hP7j2mCqkR+4/AICyPh8AAAAAAAAAAXsAAAAWAAAAJMZlzGmq4T+49pgqpEfuPwCAwz4fAAAAAAAAAAF8AAAAFgAAAP6SPSuNp+E/aB4sM8o+7j8AANc+LgAAAAAAAAABfQAAABYAAADUXxWKsKThPyBGvzvwNe4/AIDgPi4AAAAAAAAAAX4AAAAWAAAA/pI9K42n4T+AleVMPCTuPwAA6T5OAAAAAAAAAAF/AAAAFgAAAEz5jW1GreE/5OQLXogS7j8AgPE+TgAAAAAAAAABgAAAABYAAADqxS7yuLjhP8zvDnyN8+0/AID3Pk4AAAAAAAAAAYEAAAAWAAAA2PgfueTJ4T/UccuzBLrtPwAA/j5dAAAAAAAAAAGCAAAAFgAAAI4r2qVf6eE/gBsb9KF37T8AwAA/XQAAAAAAAAABgwAAABYAAAC69wx2cBHiPxBZtDjSMO0/AMACP10AAAAAAAAAAYQAAAAWAAAAhpDgyvNE4j/Yeb2S4dPsPwCAAz9dAAAAAAAAAAGFAAAAFgAAAEBcpeaiieI/eC4Q8YNy7D8AwAM/bQAAAAAAAAABhgAAABYAAAByweLl59biP3gyiWBy/+s/AEADP20AAAAAAAAAAYcAAAAWAAAA9IxwJ+Yp4z8I8t7cGX/rPwAAAz99AAAAAAAAAAGIAAAAFgAAAMS+TqudguM/aEV+XVT66j8AAAM/fQAAAAAAAAABiQAAABYAAAC8I1XQMd7jP0TdQNHVguo/AIADP4wAAAAAAAAAAYoAAAAWAAAAPO/iETAx5D+YuSY4nhjqPwDABD+MAAAAAAAAAAGLAAAAFgAAAMyHf4wCc+Q/2B5ThfTI6T8AgAY/nAAAAAAAAAABjAAAABYAAADCU3uCYqnkP7A0WcH+iuk/AEAKP5wAAAAAAAAAAY0AAAAWAAAAFlPW80/U5D/8joLwT1rpPwAADz+rAAAAAAAAAAGOAAAAFgAAAPK4uIGn9uQ/yC3PEug26T8AwA8/qwAAAAAAAAABjwAAABYAAAAyUvqKjA3lP7Q40jDtF+k/AIAOP7sAAAAAAAAAAZAAAAAWAAAA+FHDsNsb5T/wG0JGzAHpPwDADT+7AAAAAAAAAAGRAAAAFgAAAG7rO5RxJOU/UGtoVxjw6D8AAA0/ywAAAAAAAAABkgAAABYAAABu6zuUcSTlP7S6jmhk3ug/AEAMP8sAAAAAAAAAAZMAAAAWAAAAHoXrUbge5T9Admt1HdHoPwAADD/aAAAAAAAAAAGUAAAAFgAAAIC4Ss1FE+U/eFnbivy66D8AAA0/2gAAAAAAAAABlQAAABYAAABsUjFlPf/kP+CoAZxIqeg/AIAOP+oAAAAAAAAAAZYAAAAWAAAAth93eMLf5D/wH7u1uo7oPwDADj/qAAAAAAAAAAGXAAAAFgAAACYg5Swkw+Q/fNuXwnOB6D8AAA8/6gAAAAAAAAABmAAAABYAAABy7SpAqaPkP1Bv4cYGfeg/AAAPP/oAAAAAAAAAAZkAAAAWAAAARiH4b5h75D+kR06+4IXoPwCADz/6AAAAAAAAAAGaAAAAFgAAAHqIJBsVSOQ/FIxxsSeT6D8AwBA//gAAAAAAAAABmwAAABYAAADo74egQgbkP1TtJI+Ptug/AIASP/4AAAAAAAAAAZwAAAAWAAAAjlciACG24z8s/7Fbq+voPwBAFj8OAQAAAAAAAAGdAAAAFgAAAOZYbB1GYOM/BBE/KMcg6T8AgBo/DgEAAAAAAAABngAAABYAAAAWJ46ZjgfjP/yOgvBPWuk/AMAcPx0BAAAAAAAAAZ8AAAAWAAAARvWvFdeu4j8ADca42JPpPwDAHT8dAQAAAAAAAAGgAAAAFgAAAE6QqfBCU+I/sLKciYfE6T8AAB8/LQEAAAAAAAABoQAAABYAAAAcK2zx/QXiP+wTUGfv5+k/AIAgPy0BAAAAAAAAAaIAAAAWAAAAiJLPdivE4T8kdQNFVwvqPwCAIT89AQAAAAAAAAGjAAAAFgAAAL75+yGokOE/6JGTL3gh6j8AwCE/PQEAAAAAAAABpAAAABYAAACQLclRl2jhP4RCbR4sM+o/AEAhP0wBAAAAAAAAAaUAAAAWAAAABi43BvlL4T/8hpARc0DqPwAAIT9MAQAAAAAAAAGmAAAAFgAAAO7HHZ7wN+E/IPNGDeBE6j8AACE/bAEAAAAAAAABpwAAABYAAAB4LqW6Wi/hPyDzRg3gROo/AAAhP2wBAAAAAAAAAagAAAAWAAAAFPtFP8064T/UGtoVBjzqPwCAHD9sAQAAAAAAAAGpAAAAFgAAAFSUh0iyUeE/6JGTL3gh6j8AwBY/bAEAAAAAAAABqgAAABYAAACCYLoYw3nhP2BYc1o29ek/AIAMP3sBAAAAAAAAAasAAAAWAAAAdCy2DiOw4T+wspyJh8TpPwBAAT97AQAAAAAAAAGsAAAAFgAAALZeAkc87OE/jMiixZGG6T8AAO8+ewEAAAAAAAABrQAAABYAAADmwz9GgTniP2TeqAGcSOk/AIDePosBAAAAAAAAAa4AAAAWAAAA8PVUpOmD4j+MzBs1gBPpPwCA2j6LAQAAAAAAAAGvAAAAFgAAANL0QWF1y+I/tLqOaGTe6D8AgN0+mgEAAAAAAAABsAAAABYAAADcJle/3RXjP3hZ24r8uug/AIDmPpoBAAAAAAAAAbEAAAAWAAAAmPIb24xa4z9oZN6oAZzoPwCA8j6qAQAAAAAAAAGyAAAAFgAAAABYkLSCmeM/FIxxsSeT6D8AgPg+qgEAAAAAAAABswAAABYAAAC8I1XQMd7jP0D4J62Ul+g/AAD8ProBAAAAAAAAAbQAAAAWAAAA/FWhCEsa5D/gqAGcSKnoPwCA/z66AQAAAAAAAAG1AAAAFgAAAPIhnf6qUOQ/eFnbivy66D8AAAI/yQEAAAAAAAABtgAAABYAAABuVCARdX7kP2jiIXGK1eg/AMADP8kBAAAAAAAAAbcAAAAWAAAAcu0qQKmj5D/wG0JGzAHpPwDABT/ZAQAAAAAAAAG4AAAAFgAAAADtvItHwOQ/nMEYF3sy6T8AAAY/2QEAAAAAAAABuQAAABYAAAA+hv6ULNfkPxCEf9JKeek/AAAGP/gBAAAAAAAAAboAAAAWAAAALLnvW1jo5D+wspyJh8TpPwAABj/4AQAAAAAAAAG7AAAAFgAAAKJSaD/u8OQ/TOG5QMQP6j8AgAY/+AEAAAAAAAABvAAAABYAAADyuLiBp/bkPxB8jfNtX+o/AEAIP/gBAAAAAAAAAb0AAAAWAAAAGOzgIoT55D+oqqqqqqrqPwCACz8IAgAAAAAAAAG+AAAAFgAAAPK4uIGn9uQ/0JSkbqDo6j8AAA0/CAIAAAAAAAABvwAAABYAAADKhZDgyvPkP8wS6DYpIus/AEAOPxcCAAAAAAAAAcAAAAAWAAAAfB9AnhHu5D/MkCv/sVvrPwBADz8XAgAAAAAAAAHBAAAAFgAAACy571tY6OQ/gDYC0GCM6z8AQBA/JwIAAAAAAAABwgAAABYAAAC2H3d4wt/kPyzc2KAPves/AAAPPycCAAAAAAAAAcMAAAAWAAAAjuxO1+Xc5D+QqUJ65OTrPwBADT83AgAAAAAAAAHEAAAAFgAAAGa5JjYJ2uQ/7HasU7kM7D8AgAE/NwIAAAAAAAABxQAAABYAAABmuSY2CdrkPwRsqTW0K+w/AADiPkYCAAAAAAAAAcYAAAAWAAAAth93eMLf5D84zVwTHE/sPwAAmz5GAgAAAAAAAAHHAAAAFgAAAIAgPb3YRa4/PFhmlH0c1j8AABw+AAAAAAAAAAAByAAAABYAAACAhUPibKGuPxhubNCH3tU/AABYPhAAAAAAAAAAAckAAAAWAAAA8BzNGcsqrz/Ilf/YrdXVPwAAdD4QAAAAAAAAAAHKAAAAFgAAAAC4xvQ2z64/2Ay58h+71T8AAFk+EAAAAAAAAAABywAAABYAAAAAuMb0Ns+uP+yDcgySoNU/AABAPhAAAAAAAAAAAcwAAAAWAAAA8BzNGcsqrz/MmXhInGLVPwAANT4fAAAAAAAAAAHNAAAAFgAAAHBPUCyVWK8/8Ifre4At1T8AADY+HwAAAAAAAAABzgAAABYAAABgtFZRKbSvP8yd8beK79Q/AABYPh8AAAAAAAAAAc8AAAAWAAAAsIwuu94HsD+ks/fzlLHUPwCAhD4vAAAAAAAAAAHQAAAAFgAAAGhY89aNTLA/gMn9L59z1D8AgJ4+LwAAAAAAAAAB0QAAABYAAABgvfn7IaiwP6i3cGODPtQ/AIC6Pj4AAAAAAAAAAdIAAAAWAAAAkLtBKpsasT/UpeOWZwnUPwCAzD4+AAAAAAAAAAHTAAAAFgAAAICFTnTD0bE/sLvp0nHL0z8AANs+TgAAAAAAAAAB1AAAABYAAAC46JzH0J+yPySCyf0vn9M/AADhPk4AAAAAAAAAAdUAAAAWAAAA2LDxP3LJsz+cSKko7nLTPwAA4z5eAAAAAAAAAAHWAAAAFgAAALhEC9TCN7U/eF6vZPg00z8AAOQ+XgAAAAAAAAAB1wAAABYAAAAQcK6fcS+3P6BMIpjc/9I/AADkPl4AAAAAAAAAAdgAAAAWAAAAoJmZmZmZuT/YsU7lMrDSPwAA5D5tAAAAAAAAAAHZAAAAFgAAACjDhJPBA7w/yD4OO69X0j8AAOQ+bQAAAAAAAAAB2gAAABYAAABwuDSpmLK+P7TLzZAr/9E/AADkPn0AAAAAAAAAAdsAAAAWAAAAGPCz6JzHwD/0MPrdga/RPwCA4j59AAAAAAAAAAHcAAAAFgAAAPSDzXztNcI/IB9tEWZ60T8AAOI+jQAAAAAAAAAB3QAAABYAAAA4S0aMy5jDP5jlTDwkTtE/AIDmPo0AAAAAAAAAAd4AAAAWAAAAeBK/m6n7xD+oXAZWljPRPwCA7D6cAAAAAAAAAAHfAAAAFgAAALjZN6uHXsY/DKwsZ+Ih0T8AAPM+nAAAAAAAAAAB4AAAABYAAAA4OvLDStjHP3D7UnguENE/AID6PqwAAAAAAAAAAeEAAAAWAAAA+DPu5fJoyT8gI+aAVAfRPwAA/j6sAAAAAAAAAAHiAAAAFgAAALAt6geb+co/ICPmgFQH0T8AQAA/uwAAAAAAAAAB4wAAABYAAABwJ+YpQ4rMPyAj5oBUB9E/AMAAP7sAAAAAAAAAAeQAAAAWAAAA6OymZ5pfzj9w+1J4LhDRPwCAAT+7AAAAAAAAAAHlAAAAFgAAAM6lVFfrJdA/+DRzTXA80T8AQAE/2wAAAAAAAAAB5gAAABYAAAAIO7gIYT7RP9BGABqMcdE/AAABP9sAAAAAAAAAAecAAAAWAAAAfmldw7tt0j+Q4dPMNcHRPwCAAD/bAAAAAAAAAAHoAAAAFgAAAAJlEbfqi9M/8CyBbpMi0j8AAP8+2wAAAAAAAAAB6QAAABYAAACcLdTj7ZjUP5DZ4e1Yp9I/AID/PuoAAAAAAAAAAeoAAAAWAAAAhlznUqqr1T/ENhxc0j3TPwBAAD/qAAAAAAAAAAHrAAAAFgAAADDyuLiBp9Y/hM12n40A1D8AAAA/+gAAAAAAAAAB7AAAABYAAABMiPjSuobXP5A8PtoizNQ/AAD/PvoAAAAAAAAAAe0AAAAWAAAAylGXaIFa2D/sg3IMkqDVPwCA/j4KAQAAAAAAAAHuAAAAFgAAAFroRDccHdk/YEJgWHNa1j8AAP4+CgEAAAAAAAAB7wAAABYAAABIslGBRNTZPyDZupsuHdc/AAD+PhkBAAAAAAAAAfAAAAAWAAAA6hUOibOF2j/Q+FvFd/rXPwAA/j4ZAQAAAAAAAAHxAAAAFgAAAOysKQywK9s/BFIdxAIE2T8AgPw+KQEAAAAAAAAB8gAAABYAAACc3fRM88vbPzSr3sKNDdo/AAD8PikBAAAAAAAAAfMAAAAWAAAAAKhvS31m3D9sBKDBGBfbPwAA+z44AQAAAAAAAAH0AAAAFgAAAGRy6kkHAd0/KJeBleVM3D8AAPo+OAEAAAAAAAAB9QAAABYAAADIPGVIkZvdP3Bjgz70rt0/AAD6PkgBAAAAAAAAAfYAAAAWAAAA2KCPBGIw3j8ICPLe3BnfPwAA+j5IAQAAAAAAAAH3AAAAFgAAAGAFKHWUqN4/Jur5w/U94D8AgPg+WAEAAAAAAAAB+AAAABYAAACm0H7c4QnfPwztCgMeBeE/AAD3PlgBAAAAAAAAAfkAAAAWAAAAUM80v7xf3z8Y2hUGPAriPwCA9j5nAQAAAAAAAAH6AAAAFgAAAMgBuNGGjd8/2O6zEYAG4z8AAPc+ZwEAAAAAAAAB+wAAABYAAADIAbjRho3fP8BvCBkxB+Q/AID2PmcBAAAAAAAAAfwAAAAWAAAAAGnkfANa3z8cNYATKRXlPwAA9T53AQAAAAAAAAH9AAAAFgAAAKbQftzhCd8//LXUGtoV5j8AgPY+dwEAAAAAAAAB/gAAABYAAABy0jauaJfeP7zKciYeEuc/AID5PpYBAAAAAAAAAf8AAAAWAAAATKH9uMMT3j/Mt30pPBfoPwAA/T6WAQAAAAAAAAEAAQAAFgAAAKw9QbFUYt0/aGBlORMP6T8AgAA/lgEAAAAAAAABAQEAABYAAAAcp5PiuZ/cP4TEKVaj+ek/AIABP5YBAAAAAAAAAQIBAAAWAAAA6kNFj6zR2z/4AFtqDe3qPwDAAT+mAQAAAAAAAAEDAQAAFgAAADDhZPAA59o/oCD8k1bK6z8AgAI/pgEAAAAAAAABBAEAABYAAAD6SwE/i87ZP2C3VtcRjew/AEADP7UBAAAAAAAAAQUBAAAWAAAAwradjRW22D8QWbQ40jDtPwDABD+1AQAAAAAAAAEGAQAAFgAAABDvtsnVb9c/1HHLswS67T8AgAY/xQEAAAAAAAABBwEAABYAAACqjSBITy/WP4CV5Uw8JO4/AIAIP8UBAAAAAAAAAQgBAAAWAAAAVvmY/5zd1D+of98QMmLuPwCACj/VAQAAAAAAAAEJAQAAFgAAABYyIPC+etM/VCW24eCS7j8AgAs/1QEAAAAAAAABCgEAABYAAADkN7YZtQbSP0Su/Mdure4/AEAMP+QBAAAAAAAAAQsBAAAWAAAAFnGrvjiH0D9oGrPD27HuPwDADD/kAQAAAAAAAAEMAQAAFgAAAFC7/72T+M0/yGnZ1Ceg7j8AwAw/9AEAAAAAAAABDQEAABYAAACcLsZwXsDKP5AIJve/fO4/AIANP/QBAAAAAAAAAQ4BAAAWAAAA4KGMIymIxz9EsnU3XTruPwDADj8EAgAAAAAAAAEPAQAAFgAAAIhIslGBRMQ/mI5bniXQ7T8AgA8/BAIAAAAAAAABEAEAABYAAABwiBmJvhfBP9R1RCPzRu0/AEAQPxMCAAAAAAAAAREBAAAWAAAAKMOEk8EDvD90rFO5DKzsPwDAED8TAgAAAAAAAAESAQAAFgAAAChBmzC1HLY/VMbSZAX76z8AwBA/IwIAAAAAAAABEwEAABYAAADg73wO7NWwPyxiDkh1EOs/AIARPyMCAAAAAAAAARQBAAAWAAAAIAfKIm7Vpz90TXA8MRTqPwBAEj8yAgAAAAAAAAEVAQAAFgAAAKBOdMPRkZ8/eNceU4X06D8AABY/MgIAAAAAAAABFgEAABYAAACg5ZrYJGiTP+Sw83olw+c/AIAbPzICAAAAAAAAARcBAAAWAAAAgKYPCqtbhj84lcvAynLmPwBAIz9CAgAAAAAAAAEYAQAAFgAAAACjn2adQHc/RKE2D5YZ5T8AQCw/QgIAAAAAAAABGQEAABYAAACAvx+CChlwP5wHy4yyj+M/AEA0P1ICAAAAAAAAARoBAAAWAAAAgF7sIo+Lez9osoL9FRPiPwCAPD9SAgAAAAAAAAEbAQAAFgAAAAD2dVrtFIw/dECqg1iA4D8AAEE/YQIAAAAAAAABHAEAABYAAABAoeeUFrOXP2xfCs8FIt4/AMBEP2ECAAAAAAAAAR0BAAAWAAAAgIFwHFTToj8gLDPKPg7bPwBARj9xAgAAAAAAAAEeAQAAFgAAADArjacBl6s/gBx2Xq9k2D8AQEc/cQIAAAAAAAABHwEAABYAAABwtGHjf+SyP/B/+ZyjE9Y/AABGP4ECAAAAAAAAASABAAAWAAAAMJ0JPae0uD+cQLdJEVnUPwDAQz+BAgAAAAAAAAEhAQAAFgAAANhPvuD2O78/FA+JU6xG0z8AgDw/kAIAAAAAAAABIgEAABYAAABIgTlCo+HCP/ybSKko7tI/AEAzP5ACAAAAAAAAASMBAAAWAAAAuNk3q4dexj/wJI+PtgjTPwAAIz+gAgAAAAAAAAEkAQAAFgAAABAzEn0vosk/mEQwuf/l0z8AABA/oAIAAAAAAAABJQEAABYAAAAs86pF8s7MPyB2Xq9k+NQ/AADHPs8CAAAAAAAACw=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55199|recordEnd=370387|recordLength=569332|start=355199|end=370387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Mog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VAAAAVQ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DSsFCgAAAApJbmtQb2ludFYxBAAAAAFYAVkOUHJlc3N1cmVGYWN0b3IJVGltZVN0YW1wAAAAAAYGCxACAAAAwPT20ttL7z+AtalNbWrDPwAA2D0AAAAAAAAAAAELAAAACgAAADT23th7Y+8/gLWpTW1qwz8AABU+EAAAAAAAAAABDAAAAAoAAADw9tLbS2/vP4BtalOb2sQ/AAAoPhAAAAAAAAAAAQ0AAAAKAAAAsPfG3ht77z+ATW1qU5vKPwAAOD4QAAAAAAAAAAEOAAAACgAAALD3xt4be+8/AHave93rzj8AAFo+IAAAAAAAAAABDwAAAAoAAAA09t7Ye2PvP4ArWclKVtI/AABqPiAAAAAAAAAAARAAAAAKAAAAQPMOzTs07z9AP/rRj37UPwAAdD4vAAAAAAAAAAERAAAACgAAAKDserLrye4/QFOb2tSm1j8AAHk+LwAAAAAAAAABEgAAAAoAAAAI4xaMWzDuP4ALXOACF9g/AAB9Pi8AAAAAAAAAARMAAAAKAAAA9NfKXyt/7T/AwxzmMIfZPwAAfz4/AAAAAAAAAAEUAAAACgAAAOzJrie7nuw/wMMc5jCH2T8AAIE+PwAAAAAAAAABFQAAAAoAAADgu5LvSr7rP4Af/ehHP9o/AICDPj8AAAAAAAAAARYAAAAKAAAAqKuarmq66j/Ae93rXvfaPwCAiz5PAAAAAAAAAAEXAAAACgAAAHSY0mFKh+k/wDOe8Yxn3D8AAJc+TwAAAAAAAAABGAAAAAoAAACEhBYSWkjoPwAAAAAAAOA/AICmPl4AAAAAAAAAARkAAAAKAAAA2G9mv5n95j8AilCEIhThPwCAuD5eAAAAAAAAAAEaAAAACgAAALRZzmY5m+U/AEIRilCE4j8AgMc+bgAAAAAAAAABGwAAAAoAAAAgP378+PHjP0BWspKVrOQ/AADWPm4AAAAAAAAAARwAAAAKAAAA0CM6j+g84j9AVrKSlazkPwCA3j59AAAAAAAAAAEdAAAACgAAALwHAh8IfOA/QFaykpWs5D8AgOU+fQAAAAAAAAABHgAAAAoAAAB41MNRD0fdPyCe8YxnPOM/AIDpPo0AAAAAAAAAAR8AAAAKAAAAcJazWc5m2T8g5jCHOczhPwAA7D6NAAAAAAAAAAEgAAAACgAAANhcW3NtzdU/AAAAAAAA4D8AgO8+nQAAAAAAAAABIQAAAAoAAAAgKaOkjJLSP8B73ete99o/AAD0Pp0AAAAAAAAAASIAAAAKAAAA4PB1w9cNzz+AC1zgAhfYPwCA9z6sAAAAAAAAAAEjAAAACgAAAECYFWFWhMk/QFOb2tSm1j8AAPo+rAAAAAAAAAABJAAAAAoAAACgQoUKFSrEP0BTm9rUptY/AID7PqwAAAAAAAAAASUAAAAKAAAAoPFpxqcZvz/AwxzmMIfZPwCA+z68AAAAAAAAAAEmAAAACgAAAECBiQUmFrg/wDOe8Yxn3D8AgPk+vAAAAAAAAAABJwAAAAoAAADAIomLJC6yPwAAAAAAAOA/AID3PswAAAAAAAAAASgAAAAKAAAAAKzRsEbDqj8guMAFLnDhPwAA8j7MAAAAAAAAAAEpAAAACgAAAAA2UdhEYaM/IHCBC1zg4j8AAOw+2wAAAAAAAAABKgAAAAoAAAAAr6G8hvKaPyCe8YxnPOM/AADlPtsAAAAAAAAAASsAAAAKAAAAgDgh5ISQkz9A+tGPfvTjPwCA3j7rAAAAAAAAAAEsAAAACgAAAIAJISeEnJA/IJ7xjGc84z8AANg+6wAAAAAAAAABLQAAAAoAAACAOCHkhJCTPwBCEYpQhOI/AADSPvoAAAAAAAAAAS4AAAAKAAAAgN6heYfmnT8AilCEIhThPwAAyj76AAAAAAAAAAEvAAAACgAAAABxkcRFEqc/AKQf/ehH3z8AgME+CgEAAAAAAAABMAAAAAoAAABABWkVpFWwPwDsXve6190/AAC/PgoBAAAAAAAAATEAAAAKAAAAwGkJpyWctj/AM57xjGfcPwAAvz4aAQAAAAAAAAEyAAAACgAAAMDlKZenXL4/AOxe97rX3T8AAL4+GgEAAAAAAAABMwAAAAoAAACQRVUWVVnEP+AtcIELXOA/AAC9PikBAAAAAAAAATQAAAAKAAAAQJvlbJazyT8gnvGMZzzjPwCAvD4pAQAAAAAAAAE1AAAACgAAAODwdcPXDc8/gA5zmMMc5j8AAL0+OQEAAAAAAAABNgAAAAoAAABIIwONDDTSP4BQhCIUoeg/AIC8PjkBAAAAAAAAATcAAAAKAAAAgFIDSg0o1T+gZCUrWcnqPwAAvD5JAQAAAAAAAAE4AAAACgAAAMCBAwcOHNg/wJKVrGQl6z8AALw+SQEAAAAAAAABOQAAAAoAAACArxu+bvjaP6CsZCUrWek/AAC8PlgBAAAAAAAAAToAAAAKAAAASN0zdc/U3T9gxjOe8YznPwCAuj5YAQAAAAAAAAE7AAAACgAAAIwFJhaYWOA/QFaykpWs5D8AALo+aAEAAAAAAAABPAAAAAoAAAAcIHaA2AHiPyDmMIc5zOE/AAC7PmgBAAAAAAAAAT0AAAAKAAAA8DnS50if4z8A7F73utfdPwCAvD53AQAAAAAAAAE+AAAACgAAABBTOkzpMOU/gB/96Ec/2j8AgME+dwEAAAAAAAABPwAAAAoAAACwarqq6armP4ALXOACF9g/AIDIPncBAAAAAAAAAUAAAAAKAAAATII6Ceok6D/AwxzmMIfZPwAAzz6XAQAAAAAAAAFBAAAACgAAADCZxmQak+k/wHvd61732j8AgNU+lwEAAAAAAAABQgAAAAoAAADcrXa32t3qPwCkH/3oR98/AIDZPpcBAAAAAAAAAUMAAAAKAAAAlL9W/lr56z/gLXCBC1zgPwCA3T6XAQAAAAAAAAFEAAAACgAAAFzOZjmb5ew/ILjABS5w4T8AAOA+pgEAAAAAAAABRQAAAAoAAAAo2qZom6LtPyDmMIc5zOE/AIDjPqYBAAAAAAAAAUYAAAAKAAAACOMWjFsw7j8g5jCHOczhPwAA5T62AQAAAAAAAAFHAAAACgAAAGjqnql7pu4/ILjABS5w4T8AgOY+tgEAAAAAAAABSAAAAAoAAABQ8D7B+wTvP+AtcIELXOA/AIDqPsYBAAAAAAAAAUkAAAAKAAAABPQC0AtA7z8AAAAAAADgPwAA8T7GAQAAAAAAAAFKAAAACgAAAHz16tWrV+8/AOxe97rX3T8AAPQ+1QEAAAAAAAABSwAAAAoAAADA9PbS20vvP8AznvGMZ9w/AID1PtUBAAAAAAAAAUwAAAAKAAAADPEyxMsQ7z/Ae93rXvfaPwAA9j7VAQAAAAAAAAFNAAAACgAAAGjqnql7pu4/wHvd61732j8AAPc+5QEAAAAAAAABTgAAAAoAAADQ4DqD6wzuPwDsXve6190/AID4PvQBAAAAAAAAAU8AAAAKAAAAQNQGURtE7T8ApB/96EffPwCA+j70AQAAAAAAAAFQAAAACgAAALzEAhMLTOw/AAAAAAAA4D8AgP0+BAIAAAAAAAABUQAAAAoAAACMsTrG6hjrPwAAAAAAAOA/AAABPwQCAAAAAAAAAVIAAAAKAAAAdJjSYUqH6T8ApB/96EffPwBAAz8UAgAAAAAAAAFTAAAACgAAAJh+dvrZ6ec/AOxe97rX3T8AAAY/FAIAAAAAAAABVAAAAAoAAADQYUqHKR3mP8B73ete99o/AMAHPyMCAAAAAAAAAVUAAAAKAAAADEJOCDkh5D+AH/3oRz/aPwDACT8jAgAAAAAAAAFWAAAACgAAAJghXoZ4GeI/gB/96Ec/2j8AgAs/MwIAAAAAAAABVwAAAAoAAABcAHoB6AXgP4Af/ehHP9o/AIANPzMCAAAAAAAAAVgAAAAKAAAA0LxD8w7N2z+AH/3oRz/aPwAADz8zAgAAAAAAAAFZAAAACgAAAOB4k+NNjtc/gB/96Ec/2j8AwBA/UgIAAAAAAAABWgAAAAoAAADgN7PfzH7TP4ALXOACF9g/AAARP1ICAAAAAAAAAVsAAAAKAAAA8OrVq1evzj9Am9rUpjbVPwAAET9SAgAAAAAAAAFcAAAACgAAAPButbvV7sY/gCtZyUpW0j8AAAs/UgIAAAAAAAABXQAAAAoAAACA9wneJ3i/P4C97nWve80/AIACP2ICAAAAAAAAAV4AAAAKAAAAoC7JuiTrsj8ABi5wgQvMPwCAuD5xAgAAAAAAAAs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70387|recordEnd=382386|recordLength=569332|start=370387|end=382386|audioFormat={00001610-0000-0010-8000-00AA00389B71}|audioRate=44100|muted=false|volume=0.8|fadeIn=0|fadeOut=0|videoFormat={34363248-0000-0010-8000-00AA00389B71}|videoRate=15|videoWidth=256|videoHeight=2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82386|recordEnd=397879|recordLength=569332|start=382386|end=397879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058|recordEnd=55032|recordLength=569332|start=16058|end=55032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97879|recordEnd=405511|recordLength=569332|start=397879|end=405511|audioFormat={00001610-0000-0010-8000-00AA00389B71}|audioRate=44100|muted=false|volume=0.8|fadeIn=0|fadeOut=0|videoFormat={34363248-0000-0010-8000-00AA00389B71}|videoRate=15|videoWidth=256|videoHeight=25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05511|recordEnd=416735|recordLength=569332|start=405511|end=416735|audioFormat={00001610-0000-0010-8000-00AA00389B71}|audioRate=44100|muted=false|volume=0.8|fadeIn=0|fadeOut=0|videoFormat={34363248-0000-0010-8000-00AA00389B71}|videoRate=15|videoWidth=256|videoHeight=2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16735|recordEnd=434570|recordLength=569332|start=416735|end=434570|audioFormat={00001610-0000-0010-8000-00AA00389B71}|audioRate=44100|muted=false|volume=0.8|fadeIn=0|fadeOut=0|videoFormat={34363248-0000-0010-8000-00AA00389B71}|videoRate=15|videoWidth=256|videoHeight=2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HAAAABwMAAAAAAQAAAAQAAAAECUlua0F0b21WMQIAAAAJBAAAAAkFAAAADQIFBAAAAAtQZW5TdHJva2VWMQQAAAAKQXR0cmlidXRlcwVUcmFjZQlTdGFydFRpbWUEVHlwZQQEAAQPUGVuQXR0cmlidXRlc1YxAgAAAApJbmtUcmFjZVYxAgAAABAMQWN0aW9uVHlwZVYxAgAAAAIAAAAJBgAAAAkHAAAAPBIAAAAAAAAF+P///wxBY3Rpb25UeXBlVjEBAAAAB3ZhbHVlX18ACAIAAAAAAAAAAQUAAAAEAAAACQkAAAAJCgAAAJwr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A+AAAAPgAAAAEJAAAABgAAAP8AAAAAAAAAAAAACEAAAAHy////9P///wEAAAAAAAAAAAAIQAEKAAAABwAAAAkPAAAAQQAAAEEAAAAHDQAAAAABAAAAQ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DQIHDwAAAAABAAAAgAAAAAQKSW5rUG9pbnRWMQI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DT8FEAAAAApJbmtQb2ludFYxBAAAAAFYAVkOUHJlc3N1cmVGYWN0b3IJVGltZVN0YW1wAAAAAAYGCxACAAAAeMVxTaJSzz+AhOWeRliOPwAAAD4AAAAAAAAAAAERAAAAEAAAACDeQVWhm88/gOWeRljukT8AADE+EAAAAAAAAAABEgAAABAAAAAg3kFVoZvPP4CE5Z5GWI4/AABIPhAAAAAAAAAAARMAAAAQAAAA0HJL7QeNzz8AjbDc0wiLPwAASz4QAAAAAAAAAAEUAAAAEAAAAHgHVYVufs8/AOWeRljuiT8AAFg+IAAAAAAAAAABFQAAABAAAAAgnF4d1W/PPwA+jbDc04g/AABdPiAAAAAAAAAAARYAAAAQAAAAeMVxTaJSzz8APo2w3NOIPwAAYT4vAAAAAAAAAAEXAAAAEAAAANjuhH1vNc8/gEZY7mmEhT8AAGE+LwAAAAAAAAABGAAAABAAAAAwGJitPBjPP4D3NMJyT4M/AABgPj8AAAAAAAAAARkAAAAQAAAAgEGr3Qn7zj8AqBGWexqBPwAAYD4/AAAAAAAAAAEaAAAAEAAAADDWtHVw7M4/ALDc0wjLfT8AAGs+PwAAAAAAAAABGwAAABAAAACQ/8elPc/OPwCoEZZ7GoE/AACDPj8AAAAAAAAAARwAAAAQAAAAkL3kbXGjzj+A9zTCck+DPwAAkD4/AAAAAAAAAAEdAAAAEAAAAEAQC84Lac4/gEZY7mmEhT8AgJg+PwAAAAAAAAABHgAAABAAAAAA32q+DdfNPwA+jbDc04g/AICfPl4AAAAAAAAAAR8AAAAQAAAAYELURnY2zT8A3dMIyz2NPwCAoj5uAAAAAAAAAAEgAAAAEAAAANBjWpcSasw/wBGWexphkT8AgKM+bgAAAAAAAAABIQAAABAAAAA4Q/2v4nHLPwBhuacRlpM/AACkPo0AAAAAAAAAASIAAAAQAAAACEyz+H9cyj/A3NMIyz2VPwAApT6NAAAAAAAAAAEjAAAAEAAAANjQotGE78g/QITlnkZYlj8AAKo+nQAAAAAAAAABJAAAABAAAACwE69yvVbHPwBY7mmE5ZY/AICwPp0AAAAAAAAAASUAAAAQAAAAMOvEq1yvxT8ALPc0wnKXPwAAtT6dAAAAAAAAAAEmAAAAEAAAAFiZx7QuJcQ/AAAAAAAAmD8AALg+nQAAAAAAAAABJwAAABAAAAAo3NNVZ4zCP4CnEZZ7Gpk/AIC5PqwAAAAAAAAAASgAAAAQAAAAWIrWXjkCwT9A9zTCck+bPwAAuz6sAAAAAAAAAAEpAAAAEAAAAGCaxf/j0r4/gO5phOWenj8AgL4+vAAAAAAAAAABKgAAABAAAABgzbfhutu7P4Cw3NMIy6E/AADFPrwAAAAAAAAAASsAAAAQAAAAoK2DY/ceuT8AaoTlnkakPwCAzD7LAAAAAAAAAAEsAAAAEAAAAEA7KYWZnLY/APc0wnJPpz8AgNU+ywAAAAAAAAABLQAAABAAAAAwdqhGoVS0P2DuaYTlnqo/AIDZPtsAAAAAAAAAAS4AAAAQAAAAYF4BqA5Hsj9g5Z5GWO6tPwCA3D7bAAAAAAAAAAEvAAAAEAAAAEgdR9muVrA/YCMs9zTCsD8AgN0+2wAAAAAAAAABMAAAABAAAADwEs1UaUGtPwBqhOWeRrI/AADfPusAAAAAAAAAATEAAAAQAAAA0EW/NkBKqj+gsNzTCMuzPwCA3z7rAAAAAAAAAAEyAAAAEAAAAIDTZFjix6c/ICz3NMJytT8AgN8++gAAAAAAAAABMwAAABAAAABQDuQZ6n+lP6ARlnsaYbc/AADgPvoAAAAAAAAAATQAAAAQAAAA8KMWG72soz8AlnsaYbm5PwAA4T4KAQAAAAAAAAE1AAAAEAAAALDmIrz1E6I/YO5phOWevD8AAOc+CgEAAAAAAAABNgAAABAAAACgKS9dLnugP0CNsNzTCMA/AIDwPhoBAAAAAAAAATcAAAAQAAAAANl2/M3EnT9AjbDc0wjCPwAA9j4aAQAAAAAAAAE4AAAAEAAAAKBOdX/dNJk/wNzTCMs9xD8AAPs+KQEAAAAAAAABOQAAABAAAACAxHMC7aSUPxBhuacRlsY/AAD8PikBAAAAAAAAAToAAAAQAAAAYDpyhfwUkD+QexphuafIPwAA/D45AQAAAAAAAAE7AAAAEAAAAEAVSJCu84c/IGG5pxGWyj8AgPk+OQEAAAAAAAABPAAAABAAAADAaxKV+qaAPzDCck8jLMw/AID2PkgBAAAAAAAAAT0AAAAQAAAAgC3vLkEBej9QuacRlnvNPwAA9j5IAQAAAAAAAAE+AAAAEAAAAIDthjK6h3Q/oEZY7mmEzj8AAPg+WAEAAAAAAAABPwAAABAAAACAwyEwFC54P/CeRljuac8/AEAAP1gBAAAAAAAAAUAAAAAQAAAAgECtklRNhD8YYbmnERbQPwBABj9oAQAAAAAAAAFBAAAAEAAAAIDv2AST/pA/SFjuaYRl0D8AQAo/aAEAAAAAAAABQgAAABAAAABAqSi/qKmZP3BPIyz3tNA/AEANP3cBAAAAAAAAAUMAAAAQAAAAsOYivPUToj8gLPc0wvLQPwCADz93AQAAAAAAAAFEAAAAEAAAALCIy9d4sag/0AjLPY0w0T8AgBE/hwEAAAAAAAABRQAAABAAAACgMgHTLP6vP8g9jbDcU9E/AIAUP4cBAAAAAAAAAUYAAAAQAAAAQG4bZ3Clsz9QWO5phGXRPwBAGD+XAQAAAAAAAAFHAAAAEAAAANAZozT9aLc/CMs9jbBc0T8AQBk/lwEAAAAAAAABSAAAABAAAABgSfFxIoS7P8g9jbDcU9E/AAAaP6YBAAAAAAAAAUkAAAAQAAAAAPV4P69Hvz+IsNzTCEvRPwAAFj+mAQAAAAAAAAFKAAAAEAAAAKh5kzZraME/iLDc0whL0T8AgBA/pgEAAAAAAAABSwAAABAAAAB4DXRlZR7DP4jlnkZYbtE/AID7PsUBAAAAAAAAAUwAAAAQAAAAoMpnxCy3xD/waYTlnsbRPwAAyj7FAQAAAAAAAAFNAAAAEAAAAMiHWyP0T8Y/iLDc0whL0j8AAIU+xQEAAAAAAAABTgAAABAAAAAi8pqL8NbvP5xGWO5pxO8/AABQPQAAAAAAAAAAAU8AAAAQAAAATledMUrT7z8AAAAAAMDvPwAAlD0QAAAAAAAAAAFQAAAAEAAAANCGpCNXyO8/XLmnEZa77z8AAKg9EAAAAAAAAAABUQAAABAAAADS5bIHcbLvP4jlnkZYru8/AAC6PRAAAAAAAAAAAVIAAAAQAAAAUhW6+X2n7z+oEZZ7GqHvPwAA4j0gAAAAAAAAAAFTAAAAEAAAAP6pw5HkmO8/yD2NsNyT7z8AABQ+IAAAAAAAAAABVAAAABAAAAAubtQbWH/vPxSWexphee8/AABBPiAAAAAAAAAAAVUAAAAQAAAAsPzp8X5e7z+UexphuWfvPwAAbT4/AAAAAAAAAAFWAAAAEAAAADaL/8elPe8/GGG5pxFW7z8AgIs+PwAAAAAAAAABVwAAABAAAAC2GRWezBzvPzyNsNzTSO8/AACWPj8AAAAAAAAAAVgAAAAQAAAAZA0tGk347j/8/////z/vPwCAnD4/AAAAAAAAAAFZAAAAEAAAAGjLSeKAzO4/xHJPIyw37z8AAJ8+TgAAAAAAAAABWgAAABAAAADIU2v2Z5nuP4TlnkZYLu8/AICgPk4AAAAAAAAAAVsAAAAQAAAAdKaRVgJf7j+oEZZ7GiHvPwCAoz5OAAAAAAAAAAFcAAAAEAAAAFJeulz2IO4/aITlnkYY7z8AAKU+XgAAAAAAAAABXQAAABAAAADcquz6UNTtPyz3NMJyD+8/AIClPl4AAAAAAAAAAV4AAAAQAAAAtsEj5V6A7T9QIyz3NALvPwCApD5uAAAAAAAAAAFfAAAAEAAAAEAOVoO5M+0/cE8jLPf07j8AAKQ+bgAAAAAAAAABYAAAABAAAABIio8TIdzsP1TuaYTl3u4/AACmPn0AAAAAAAAAAWEAAAAQAAAArNDN7zt97D98GmG5p9HuPwAAqT6NAAAAAAAAAAFiAAAAEAAAAGDhEBgKF+w/AAAAAADA7j8AAK4+jQAAAAAAAAABYwAAABAAAABAV1bmMa3rP8ByTyMst+4/AICzPo0AAAAAAAAAAWQAAAAQAAAA9GeZDgBH6z/Ack8jLLfuPwCAuD6dAAAAAAAAAAFlAAAAEAAAAAJD4YKB2eo/AAAAAADA7j8AAL4+nQAAAAAAAAABZgAAABAAAAAOHin3AmzqP3waYbmn0e4/AIDBPqwAAAAAAAAAAWcAAAAQAAAAxI16A+vv6T+UexphuefuPwAAxD6sAAAAAAAAAAFoAAAAEAAAAFKYyWl5d+k/UCMs9zQC7z8AgMY+vAAAAAAAAAABaQAAABAAAAAKCBt2YfvoP2iE5Z5GGO8/AIDIPrwAAAAAAAAAAWoAAAAQAAAA7txuKKN76D9guacRljvvPwCAyz7LAAAAAAAAAAFrAAAAEAAAAFDhyczx8Oc/GGG5pxFW7z8AAM8+ywAAAAAAAAABbAAAABAAAABgGyAljW3nPzDCck8jbO8/AADTPtsAAAAAAAAAAW0AAAAQAAAAmrp4I4Lm5j8UlnsaYXnvPwAA1z7bAAAAAAAAAAFuAAAAEAAAANBZ0SF3X+Y/8GmE5Z6G7z8AANk+2wAAAAAAAAABbwAAABAAAACMKDESec3lPyj3NMJyj+8/AIDZPusAAAAAAAAAAXAAAAAQAAAAxMeJEG5G5T+MsNzTCIvvPwAA2j7rAAAAAAAAAAFxAAAAEAAAAPpm4g5jv+Q/TCMs9zSC7z8AANs++gAAAAAAAAABcgAAABAAAAA2BjsNWDjkP5R7GmG5Z+8/AIDaPvoAAAAAAAAAAXMAAAAQAAAAxG+YVwCq4z98GmG5p1HvPwAA2j4aAQAAAAAAAAF0AAAAEAAAAP4O8VX1IuM/xHJPIyw37z8AANo+GgEAAAAAAAABdQAAABAAAAA2rklU6pviP8g9jbDcE+8/AADaPhoBAAAAAAAAAXYAAAAQAAAARuifrIUY4j9wTyMs9/TuPwAA2j4aAQAAAAAAAAF3AAAAEAAAANTy7hIUoOE/fBphuafR7j8AANo+KQEAAAAAAAABeAAAABAAAABi/T15oifhPyAs9zTCsu4/AADbPikBAAAAAAAAAXkAAAAQAAAAbNiF7SO64D9shOWeRpjuPwCA3T45AQAAAAAAAAF6AAAAEAAAACLpyBXyU+A/7GmE5Z6G7j8AgOQ+OQEAAAAAAAABewAAABAAAAAEXw7kGerfP1AjLPc0gu4/AADtPkgBAAAAAAAAAXwAAAAQAAAAwIx8uDVC3z9QIyz3NILuPwCA9D5IAQAAAAAAAAF9AAAAEAAAAMwl4fTqqN4/7GmE5Z6G7j8AgPw+WAEAAAAAAAABfgAAABAAAADcXzdNhiXeP2yE5Z5GmO4/AIAAP1gBAAAAAAAAAX8AAAAQAAAAQAWEDbuw3T+E5Z5GWK7uPwCAAj9oAQAAAAAAAAGAAAAAEAAAAEw/2mVWLd0/AAAAAADA7j8AgAM/aAEAAAAAAAABgQAAABAAAABYeTC+8ancP3waYbmn0e4/AMADP3cBAAAAAAAAAYIAAAAQAAAAZFR4MnM83D+UexphuefuPwAABT93AQAAAAAAAAGDAAAAEAAAAMyatg6O3ds/1AjLPY3w7j8AgAY/jAEAAAAAAAABhAAAABAAAAAkguYGj5TbP3BPIyz39O4/AAAJP4wBAAAAAAAAAYUAAAAQAAAA0NQMZyla2z8UlnsaYfnuPwDACz+cAQAAAAAAAAGGAAAAEAAAANiSKS9dLts/UCMs9zQC7z8AwA4/nAEAAAAAAAABhwAAABAAAACIhkGr3QnbP4iw3NMIC+8/AEASP6sBAAAAAAAAAYgAAAAQAAAA3K9U26rs2j8s9zTCcg/vPwCAFT+rAQAAAAAAAAGJAAAAEAAAAOQOY7/E1to/aITlnkYY7z8AwBg/qwEAAAAAAAABigAAABAAAACMo2xXK8jaP6gRlnsaIe8/AIAZP8oBAAAAAAAAAYsAAAAQAAAAjKNsVyvI2j9guacRljvvPwBAFz/KAQAAAAAAAAGMAAAAEAAAAIyjbFcryNo/GGG5pxFW7z8AwBM/ygEAAAAAAAABjQAAABAAAAA42WcLeM/aPzDCck8jbO8/AEAFP9oBAAAAAAAAAY4AAAAQAAAA3K9U26rs2j/waYTlnobvPwAA5D7aAQAAAAAAAAs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34570|recordEnd=446219|recordLength=569332|start=434570|end=446219|audioFormat={00001610-0000-0010-8000-00AA00389B71}|audioRate=44100|muted=false|volume=0.8|fadeIn=0|fadeOut=0|videoFormat={34363248-0000-0010-8000-00AA00389B71}|videoRate=15|videoWidth=256|videoHeight=25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46219|recordEnd=474632|recordLength=569332|start=446219|end=474632|audioFormat={00001610-0000-0010-8000-00AA00389B71}|audioRate=44100|muted=false|volume=0.8|fadeIn=0|fadeOut=0|videoFormat={34363248-0000-0010-8000-00AA00389B71}|videoRate=15|videoWidth=256|videoHeight=25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74632|recordEnd=481454|recordLength=569332|start=474632|end=481454|audioFormat={00001610-0000-0010-8000-00AA00389B71}|audioRate=44100|muted=false|volume=0.8|fadeIn=0|fadeOut=0|videoFormat={34363248-0000-0010-8000-00AA00389B71}|videoRate=15|videoWidth=256|videoHeight=25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81454|recordEnd=503745|recordLength=569332|start=481454|end=503745|audioFormat={00001610-0000-0010-8000-00AA00389B71}|audioRate=44100|muted=false|volume=0.8|fadeIn=0|fadeOut=0|videoFormat={34363248-0000-0010-8000-00AA00389B71}|videoRate=15|videoWidth=256|videoHeight=2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FAAAABwMAAAAAAQAAAAQAAAAECUlua0F0b21WMQIAAAAJBAAAAA0DBQQAAAALUGVuU3Ryb2tlVjEEAAAACkF0dHJpYnV0ZXMFVHJhY2UJU3RhcnRUaW1lBFR5cGUEBAAED1BlbkF0dHJpYnV0ZXNWMQIAAAAKSW5rVHJhY2VWMQIAAAAQDEFjdGlvblR5cGVWMQIAAAACAAAACQUAAAAJBgAAACMV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CLAAAAiw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DXUFCgAAAApJbmtQb2ludFYxBAAAAAFYAVkOUHJlc3N1cmVGYWN0b3IJVGltZVN0YW1wAAAAAAYGCxACAAAAdNg1m2lL7z/vrzn5/prrPwAA6D0AAAAAAAAAAAELAAAACgAAADhEE9RqYu8/YXs5GLaX6z8AACI+EAAAAAAAAAABDAAAAAoAAAC81WuEnmvvP2F7ORi2l+s/AAA4PhAAAAAAAAAAAQ0AAAAKAAAAgEFJvZ+C7z9DEjlWJJHrPwAANj4QAAAAAAAAAAEOAAAACgAAAADToW3Ti+8/QxI5ViSR6z8AAD0+HwAAAAAAAAABDwAAAAoAAABArSb2oJnvP0MSOVYkkes/AAA8Ph8AAAAAAAAAARAAAAAKAAAABPZSzjqe7z9DEjlWJJHrPwAAOj4vAAAAAAAAAAERAAAACgAAAIiHq35up+8/YXs5GLaX6z8AADk+LwAAAAAAAAABEgAAAAoAAAAIGQQvorDvP++vOfn+mus/AAA6Pj8AAAAAAAAAARMAAAAKAAAAiKpc39W57z8ngjp9IqjrPwAARD4/AAAAAAAAAAEUAAAACgAAAAg8tY8Jw+8/zx87IP2x6z8AAFM+TgAAAAAAAAABFQAAAAoAAACIzQ1APczvPwnyO6Qgv+s/AABfPk4AAAAAAAAAARYAAAAKAAAAiM0NQD3M7z9BxDwoRMzrPwAAaT5OAAAAAAAAAAEXAAAACgAAAIjNDUA9zO8/B8s9jbDc6z8AAGk+TgAAAAAAAAABGAAAAAoAAAAIPLWPCcPvPz+dPhHU6es/AABnPl4AAAAAAAAAARkAAAAKAAAASNDXVgis7z+R2D9Xif3rPwAAZT5eAAAAAAAAAAEaAAAACgAAAADToW3Ti+8/d0hBfocU7D8AAGI+bQAAAAAAAAABGwAAAAoAAAD8jD+sBGfvP3UhQ2cXMuw/AABgPm0AAAAAAAAAARwAAAAKAAAAcLWEOgI57z8BL0Ux8FLsPwAAYj6CAAAAAAAAAAEdAAAACgAAAGxMcRjMAe8/H3FH3BF37D8AAGU+ggAAAAAAAAABHgAAAAoAAABg4132lcruPzezSYczm+w/AABnPpIAAAAAAAAAAR8AAAAKAAAAFKDFS5KF7j+Jx0y2eMzsPwAAZz6hAAAAAAAAAAEgAAAACgAAABAUAcn0O+4/bRBQxgYB7T8AAGo+oQAAAAAAAAABIQAAAAoAAAAAiDxGV/LtP9mNU7fdOO0/AABtPqEAAAAAAAAAASIAAAAKAAAAfGofE4af7T+71lbHa23tPwAAbz6xAAAAAAAAAAEjAAAACgAAAGy7qS+BQ+0/mx9a1/mh7T8AAHI+sQAAAAAAAAABJAAAAAoAAADcetubSN7sP2H/XCX2z+0/AABxPsEAAAAAAAAAASUAAAAKAAAAjM4vzw5i7D8l319z8v3tPwAAcD7BAAAAAAAAAAEmAAAACgAAAEAihALV5es/XYpi4KUo7j8AAHA+0AAAAAAAAAABJwAAAAoAAAAoLaxdAWXrPwcBZWwQUO4/AAByPtAAAAAAAAAAASgAAAAKAAAAVO+n4JPf6j+td2f4enfuPwAAdz7gAAAAAAAAAAEpAAAACgAAALxFxiolQ+o/V+5phOWe7j8AAIA+4AAAAAAAAAABKgAAAAoAAACoLT0l6q/pP4+ZbPGYye4/AACHPu8AAAAAAAAAASsAAAAKAAAAlBW0H68c6T9TeW8/lffuPwCAjj7vAAAAAAAAAAEsAAAACgAAAID9Khp0ieg/w/ZyMGwv7z8AAJU+/wAAAAAAAAABLQAAAAoAAAConHU8n/HnP6E/dkD6Y+8/AICcPv8AAAAAAAAAAS4AAAAKAAAA0BgP/mJH5z/3U3lvP5XvPwAAoD7/AAAAAAAAAAEvAAAACgAAADhMfOeMmOY/9Sx7WM+y7z8AgKI+DwEAAAAAAAABMAAAAAoAAADgNr34HOXlP9ecfH/Nye8/AICjPg8BAAAAAAAAATEAAAAKAAAAPEd5gd8j5T+BOn0iqNPvPwCAoz4eAQAAAAAAAAEyAAAACgAAACTpjbrVa+Q/Y9F8YBbN7z8AAKQ+HgEAAAAAAAABMwAAAAoAAABMQnYbMq/jP53Ke/upvO8/AACkPj4BAAAAAAAAATQAAAAKAAAAMOSKVCj34j+9WnrUq6XvPwAApz4+AQAAAAAAAAE1AAAACgAAABRj7iy3LOI/91N5bz+V7z8AAKw+PgEAAAAAAAABNgAAAAoAAAA4vNaNE3DhPzFNeArThO8/AAC0Pj4BAAAAAAAAATcAAAAKAAAAXBW/7m+z4D9N3Xbj1G3vPwAAvT5NAQAAAAAAAAE4AAAACgAAAADdTp+Y7d8/h9Z1fmhd7z8AgMQ+TQEAAAAAAAABOQAAAAoAAADI/cawHWveP4n9c5XYP+8/AIDLPl0BAAAAAAAAAToAAAAKAAAAkB4/wqLo3D/DHXFH3BHvPwCAzj5dAQAAAAAAAAE7AAAACgAAANitXiP0XNs/x2ttdbzW7j8AgNA+bAEAAAAAAAABPAAAAAoAAAAQa1dA2WLZP8vgZ7oMfu4/AIDRPmwBAAAAAAAAAT0AAAAKAAAAyP8Kz8CW1z95GmG5pxHuPwAA0z58AQAAAAAAAAE+AAAACgAAAAhJyG5D5tU/fbZZFWib7T8AgNM+fAEAAAAAAAABPwAAAAoAAABQ2OfPlFrUP79LUQy8FO0/AIDTPowBAAAAAAAAAUAAAAAKAAAAoGcHMebO0j/94EgDEI7sPwAA1D6MAQAAAAAAAAFBAAAACgAAAGjO4QM6cdE/Iw1AONIA7D8AANQ+mwEAAAAAAAABQgAAAAoAAADA6cXnKC/QP9NtN07ddus/AADWPpsBAAAAAAAAAUMAAAAKAAAAMFC2WP7+zT9rZS6iVubqPwCA2j6rAQAAAAAAAAFEAAAACgAAANASQ6N5xMs/GcYluGFc6j8AgN8+qwEAAAAAAAABRQAAAAoAAABw1c/t9InJP5NUHEpJxek/AIDlPrsBAAAAAAAAAUYAAAAKAAAAILsNmddhxz/VEBJYDSHpPwCA6T67AQAAAAAAAAFHAAAACgAAANDD/KQhTMU/iZgHhYh56D8AAOw+ygEAAAAAAAABSAAAAAoAAACg75wR00jDPwFO/C3gxOc/AADsPsoBAAAAAAAAAUkAAAAKAAAAUBs9foRFwT+1/O9xy//mPwAA7D7KAQAAAAAAAAFKAAAACgAAAAAaf1gJzr4/33bj1G035j8AAOs+2gEAAAAAAAABSwAAAAoAAACAtyHzOuy6P3e81lbHa+U/AADqPtoBAAAAAAAAAUwAAAAKAAAA4JomTzsvtz/VL8lU/ZLkPwAA6z7pAQAAAAAAAAFNAAAACgAAAIAieTMUT7Q/NaO7UjO64z8AgO0+6QEAAAAAAAABTgAAAAoAAABANpCairixP5UWrlBp4eI/AADvPgkCAAAAAAAAAU8AAAAKAAAAgJNOAwJErj/ziaBOnwjiPwCA7z4JAgAAAAAAAAFQAAAACgAAAMBeylnH86k/4TGTLR4z4T8AAPQ+CQIAAAAAAAABUQAAAAoAAABAQs+1xzamP0GlhStUWuA/AID7PgkCAAAAAAAAAVIAAAAKAAAAwD1dFwMNoz/OPvIc7SPfPwDAAD8YAgAAAAAAAAFTAAAACgAAAIBy1vF8xp8/VgXaZlWg3T8AAAQ/GAIAAAAAAAABVAAAAAoAAAAAgnu6LgaaP2onwKh2Atw/AMAFPygCAAAAAAAAAVUAAAAKAAAAAKmpiBvZlD/ShKcwTXjaPwAABz8oAgAAAAAAAAFWAAAACgAAAADpYFxDP5A/VkuPerX02D8AwAc/OAIAAAAAAAABVwAAAAoAAAAAgEJrTHGIP4bWdX5oXdc/AMAHPzgCAAAAAAAAAVgAAAAKAAAAAI/nM/6wgj8mBl6KYuDVPwDABj9HAgAAAAAAAAFZAAAACgAAAAD+YSU4e34/AghHGoBw1D8AwAU/RwIAAAAAAAABWgAAAAoAAAAAPBn5X+F5P76gL+gL+tI/AEAFP1cCAAAAAAAAAVsAAAAKAAAAADwZ+V/heT+Wohh4KYrRPwCABT9XAgAAAAAAAAFcAAAACgAAAABf1SiIioE/UjsBRrUT0D8AgAQ/ZgIAAAAAAAABXQAAAAoAAAAAgEJrTHGIP6xn2cN6ls0/AMADP2YCAAAAAAAAAV4AAAAKAAAAABlzZ7llkT8E4q1vIN7KPwBAAz92AgAAAAAAAAFfAAAACgAAAIAhV6RCuZc/fHeGr3dnyD8AgAM/dgIAAAAAAAABYAAAAAoAAABAxa/72yygPyTfX3Py/cU/AEADP4YCAAAAAAAAAWEAAAAKAAAAQJ6BLe9ZpT+0jzxH+8jDPwCAAj+GAgAAAAAAAAFiAAAACgAAAAC/7m+zQKw/nMkWj5lswT8AAAE/lQIAAAAAAAABYwAAAAoAAABACLfe9iayP0j05sVEb74/AID/PpUCAAAAAAAAAWQAAAAKAAAA4IKdSQCctj8o56aNcm66PwCA/z6VAgAAAAAAAAFlAAAACgAAAIDPqvh1f7s/ANpmVaBttj8AQAA/tQIAAAAAAAABZgAAAAoAAAAwVD6VRFbAPzC6KzWju7I/AMAAP7UCAAAAAAAAAWcAAAAKAAAAgIaJ75wRwz+gfeQ52keuPwCAAT+1AgAAAAAAAAFoAAAACgAAAPD+NgvE8cU/sBh4KYqBpz8AwAE/tQIAAAAAAAABaQAAAAoAAABgA6mpiBvJP0COFUnkWKE/AMABP8QCAAAAAAAAAWoAAAAKAAAA8CrMqLRXzD8gBJSxQUCZPwBAAT/EAgAAAAAAAAFrAAAACgAAAGCYUWmvuM8/QA8KEfOgkD8AAAE/1AIAAAAAAAABbAAAAAoAAABwN/UlcKjRP0DmQSFiHoQ/AIAAP9QCAAAAAAAAAW0AAAAKAAAAODSaR7x90z+AlLFBQBl7PwAA/z7jAgAAAAAAAAFuAAAACgAAAPhT8MlvZdU/AL9iwe4rdj8AgP4+4wIAAAAAAAABbwAAAAoAAADAuagN8nHXP4Day8GwvXw/AAD+PvMCAAAAAAAAAXAAAAAKAAAAmEISstuQ2T/AJbhhXIKLPwCA/D7zAgAAAAAAAAFxAAAACgAAAGjuLLcswts/YORYkUSOlT8AAPw+AwMAAAAAAAABcgAAAAoAAAAwd5ZbFuHdP4BH3BF3xJ0/AAD8PgMDAAAAAAAAAXMAAAAKAAAAAN1On5jt3z+AikMpqTikPwAA/D4SAwAAAAAAAAF0AAAACgAAAKx7CPraCuE/cPGYyRaPqT8AAPw+EgMAAAAAAAABdQAAAAoAAAAQQD3MTxriP7DE/rlK7K8/AAD8PiIDAAAAAAAAAXYAAAAKAAAAeOHAPV0X4z8wgjp9IqizPwAA/D4iAwAAAAAAAAF3AAAACgAAAFgUnV+eHeQ/YEZ3pWZ0tz8AAP0+MgMAAAAAAAABeAAAAAoAAAD8bPT4ERblP7AKtM2qQLs/AID8PjIDAAAAAAAAAXkAAAAKAAAApMVLkoUO5j+Yqfolmaq/PwAA/D5BAwAAAAAAAAF6AAAACgAAAAhnzwOTC+c/HO0jz9E+wj8AAPs+QQMAAAAAAAABewAAAAoAAAAsLs7s0vrnPxz8TJfBz8Q/AAD6PkEDAAAAAAAAAXwAAAAKAAAAiInvnBHT6D/0U3lvP5XHPwAA+T5RAwAAAAAAAAF9AAAACgAAACic5HS2puk/fCKo0yeCyj8AAPg+UQMAAAAAAAABfgAAAAoAAADEiyjs82fqPzzD17szfM0/AAD4PmADAAAAAAAAAX8AAAAKAAAAXFi7AsoW6z/eSAMQjjTQPwAA+T5gAwAAAAAAAAGAAAAACgAAADC5cOCerus/WoIbxiW40T8AAPc+cAMAAAAAAAABgQAAAAoAAABErkiFci/sP/IkND5PQtM/AID1PnADAAAAAAAAAYIAAAAKAAAAVIBvyd6d7D/6a06+v+bUPwCA9T6AAwAAAAAAAAGDAAAACgAAACSbwuXkEO0/OoVpwlOY1j8AgPY+gAMAAAAAAAABhAAAAAoAAAA0SjjJ6WztP141hARWQ9g/AID3Po8DAAAAAAAAAYUAAAAKAAAA/B4pJCG77T/yiaBOnwjaPwCA9z6PAwAAAAAAAAGGAAAACgAAAEhiwc4kAO4/3hm+3p3h2z8AgPY+nwMAAAAAAAABhwAAAAoAAAAQFAHJ9DvuP6by3n4q790/AAD2Pp8DAAAAAAAAAYgAAAAKAAAAlOu7Ovdp7j9HGoBwpAHgPwAA9j6vAwAAAAAAAAGJAAAACgAAAKAxHvzFju4/c42RJdcY4T8AAPY+rwMAAAAAAAABigAAAAoAAABcnfs0x6XuP/NiojcvJuI/AAD2Pr4DAAAAAAAAAYsAAAAKAAAA3C5U5fqu7j+RobMLGTrjPwAA9z6+AwAAAAAAAAGMAAAACgAAAFyd+zTHpe4/9w3EW99A5D8AgPc+zgMAAAAAAAABjQAAAAoAAAAUoMVLkoXuPx+B1RASWOU/AAD5Ps4DAAAAAAAAAY4AAAAKAAAAkKVZeShF7j9J9ObFRG/mPwCA+T7dAwAAAAAAAAGPAAAACgAAAMjQaB7x9u0/ldD4PAmN5z8AgPk+3QMAAAAAAAABkAAAAAoAAAC4IfM67JrtP014CtOEp+g/AAD6Pu0DAAAAAAAAAZEAAAAKAAAApE/M9n8s7T8HRxqAcKTpPwAA+j7tAwAAAAAAAAGSAAAACgAAAJA3Q/FEmew/F3gpioGX6j8AAOY+7QMAAAAAAAABkwAAAAoAAADAs9yyCO/rP/HWNxBvfes/AADJPiwEAAAAAAAAAZQAAAAKAAAAnDJAi5ck6z+v80PrOj/sPwCAij4sBAAAAAAAAAs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03745|recordEnd=523635|recordLength=569332|start=503745|end=523635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5032|recordEnd=83389|recordLength=569332|start=55032|end=83389|audioFormat={00001610-0000-0010-8000-00AA00389B71}|audioRate=44100|muted=false|volume=0.8|fadeIn=0|fadeOut=0|videoFormat={34363248-0000-0010-8000-00AA00389B71}|videoRate=15|videoWidth=256|videoHeight=25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23635|recordEnd=532606|recordLength=569332|start=523635|end=532606|audioFormat={00001610-0000-0010-8000-00AA00389B71}|audioRate=44100|muted=false|volume=0.8|fadeIn=0|fadeOut=0|videoFormat={34363248-0000-0010-8000-00AA00389B71}|videoRate=15|videoWidth=256|videoHeight=25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32606|recordEnd=552475|recordLength=569332|start=532606|end=552475|audioFormat={00001610-0000-0010-8000-00AA00389B71}|audioRate=44100|muted=false|volume=0.8|fadeIn=0|fadeOut=0|videoFormat={34363248-0000-0010-8000-00AA00389B71}|videoRate=15|videoWidth=256|videoHeight=25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52475|recordEnd=565674|recordLength=569332|start=552475|end=565674|audioFormat={00001610-0000-0010-8000-00AA00389B71}|audioRate=44100|muted=false|volume=0.8|fadeIn=0|fadeOut=0|videoFormat={34363248-0000-0010-8000-00AA00389B71}|videoRate=15|videoWidth=256|videoHeight=25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65674|recordEnd=569261|recordLength=569332|start=565674|end=569261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3389|recordEnd=107879|recordLength=569332|start=83389|end=107879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LAAAABwMAAAAAAQAAAAQAAAAECUlua0F0b21WMQIAAAAJBAAAAAkFAAAACQYAAAAJBwAAAAUEAAAAC1BlblN0cm9rZVYxBAAAAApBdHRyaWJ1dGVzBVRyYWNlCVN0YXJ0VGltZQRUeXBlBAQABA9QZW5BdHRyaWJ1dGVzVjECAAAACklua1RyYWNlVjECAAAAEAxBY3Rpb25UeXBlVjECAAAAAgAAAAkIAAAACQkAAACdMAAAAAAAAAX2////DEFjdGlvblR5cGVWMQEAAAAHdmFsdWVfXwAIAgAAAAAAAAABBQAAAAQAAAAJCwAAAAkMAAAA3zIAAAAAAAAB8/////b///8AAAAAAQYAAAAEAAAACQ4AAAAJDwAAAEVKAAAAAAAAAfD////2////AAAAAAEHAAAABAAAAAkRAAAACRIAAAAfTA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HQAAAB0AAAABCwAAAAgAAAD/AAAAAAAAAAAAAAhAAAAB6v///+z///8BAAAAAAAAAAAACEABDAAAAAkAAAAJFwAAADIAAAAyAAAAAQ4AAAAIAAAA/wAAAAAAAAAAAAAIQAAAAej////s////AQAAAAAAAAAAAAhAAQ8AAAAJAAAACRkAAAAjAAAAIwAAAAERAAAACAAAAP8AAAAAAAAAAAAACEAAAAHm////7P///wEAAAAAAAAAAAAIQAESAAAACQAAAAkbAAAAKwAAACsAAAAHFQAAAAABAAAAIAAAAAQKSW5rUG9pbnRWMQIAAAAJHAAAAAkdAAAACR4AAAAJHwAAAAkgAAAACSEAAAAJIgAAAAkjAAAACSQAAAAJJQAAAAkmAAAACScAAAAJKAAAAAkpAAAACSoAAAAJKwAAAAksAAAACS0AAAAJLgAAAAkvAAAACTAAAAAJMQAAAAkyAAAACTMAAAAJNAAAAAk1AAAACTYAAAAJNwAAAAk4AAAADQMHFwAAAAABAAAAQAAAAAQKSW5rUG9pbnRWMQI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DQ4HGQAAAAABAAAAQAAAAAQKSW5rUG9pbnRWMQIAAAAJawAAAAlsAAAACW0AAAAJbgAAAAlvAAAACXAAAAAJcQAAAAlyAAAACXMAAAAJdAAAAAl1AAAACXYAAAAJdwAAAAl4AAAACXkAAAAJegAAAAl7AAAACXwAAAAJfQAAAAl+AAAACX8AAAAJgAAAAAmBAAAACYIAAAAJgwAAAAmEAAAACYUAAAAJhgAAAAmHAAAACYgAAAAJiQAAAAmKAAAACYsAAAAJjAAAAAmNAAAADR0HGwAAAAABAAAAQAAAAAQKSW5rUG9pbnRWMQI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0VBRwAAAAKSW5rUG9pbnRWMQQAAAABWAFZDlByZXNzdXJlRmFjdG9yCVRpbWVTdGFtcAAAAAAGBgsQAgAAAH4N/J0jRbU/YFYWLAbdwD8AACg+AAAAAAAAAAABHQAAABwAAAAuEMW6lzW1PzDy+CfIkcA/AABqPg8AAAAAAAAAAR4AAAAcAAAAlhVX9H8WtT9gU3w/mPa/PwAAhD4PAAAAAAAAAAEfAAAAHAAAALIdskrc57Q/AItBNxxgvz8AgIA+DwAAAAAAAAABIAAAABwAAADOJQ2hOLm0P8B0FTE/774/AACCPg8AAAAAAAAAASEAAAAcAAAAUjP6MH1rtD9AXukqYn6+PwAAfz4fAAAAAAAAAAEiAAAAHAAAAIZDsN01DrQ/wOOfIEfCvT8AAHk+HwAAAAAAAAABIwAAABwAAAByVi+nYqGzP2AbZRjLK70/AAB+Pi8AAAAAAAAAASQAAAAcAAAAYGmucI80sz/gUioQT5W8PwAAhT4vAAAAAAAAAAElAAAAHAAAAPp+9lYwuLI/oDz+CXIkvD8AAIg+PgAAAAAAAAABJgAAABwAAAAEmtB2uRyyPyB0wwH2jbs/AACRPj4AAAAAAAAAAScAAAAcAAAAvLdzs7ZxsT/AXZf7GB27PwAAnj4+AAAAAAAAAAEoAAAAHAAAAHbVFvCzxrA/gPl599rRuj8AgKs+TgAAAAAAAAABKQAAABwAAAAs8ZfMMvmvP0CVXPOchro/AAC6Pk4AAAAAAAAAASoAAAAcAAAAPkImLM4mrj8g403x/WC6PwCAwT5eAAAAAAAAAAErAAAAHAAAAFqujqvyuKs/4H4w7b8Vuj8AAMY+XgAAAAAAAAABLAAAABwAAAAKFWXxLmqpP6AaE+mByrk/AIDHPm0AAAAAAAAAAS0AAAAcAAAA8ovx4yO+pj9ABOfipFm5PwCAxz5tAAAAAAAAAAEuAAAAHAAAAHb965wwMaQ/IKDJ3mYOuT8AgMY+fQAAAAAAAAABLwAAABwAAAD0buZVPaShP8A7rNoow7g/AADFPn0AAAAAAAAAATAAAAAcAAAA5MDBHZQunj/AiZ3YiZ24PwCAxj6MAAAAAAAAAAExAAAAHAAAAESObqkMkZk/wImd2ImduD8AgMo+jAAAAAAAAAABMgAAABwAAABQcWMbJneUP8A7rNoow7g/AIDPPpwAAAAAAAAAATMAAAAcAAAA4DPsM84XkD8g7rrcx+i4PwCA1T6cAAAAAAAAAAE0AAAAHAAAALDBWcyqaYg/QFLY4AU0uT8AANc+rAAAAAAAAAABNQAAABwAAACw2gJ+1hiCP0AE5+KkWbk/AADYPqwAAAAAAAAAATYAAAAcAAAA8JA3xoCBeT+gaATn4qS5PwAAxT67AAAAAAAAAAE3AAAAHAAAAEAWSffQwnA/oGgE5+KkuT8AAKs+uwAAAAAAAAABOAAAABwAAAAQM1SFt9xlP6BoBOfipLk/AABqPtsAAAAAAAAAATkAAAAcAAAAqke4ZbYHrj8AGmpR3RmIPwAASD4AAAAAAAAAAAE6AAAAHAAAAKpHuGW2B64/AEhmvCm+fz8AgIo+EAAAAAAAAAABOwAAABwAAACqR7hltgeuPwBIZrwpvn8/AACcPhAAAAAAAAAAATwAAAAcAAAAqke4ZbYHrj8ASGa8Kb5/PwAAmT4QAAAAAAAAAAE9AAAAHAAAAKpHuGW2B64/AEhmvCm+fz8AAJw+HwAAAAAAAAABPgAAABwAAACqR7hltgeuPwBIZrwpvn8/AACcPh8AAAAAAAAAAT8AAAAcAAAAqke4ZbYHrj8ASGa8Kb5/PwAAnD4vAAAAAAAAAAFAAAAAHAAAAKpHuGW2B64/AEhmvCm+fz8AAJw+LwAAAAAAAAABQQAAABwAAACqR7hltgeuPwBIZrwpvn8/AACcPj4AAAAAAAAAAUIAAAAcAAAAqke4ZbYHrj8ASGa8Kb5/PwAAnD4+AAAAAAAAAAFDAAAAHAAAANw8lPLlRa4/APh+MO2/hT8AAJw+PgAAAAAAAAABRAAAABwAAAAKMnB/FYSuPwBdQJO9zYw/AACePk4AAAAAAAAAAUUAAAAcAAAACBeWX4wfrz+AcnYLvxqTPwCAoj5OAAAAAAAAAAFGAAAAHAAAAP77uz8Du68/ACXXPKehlj8AgKQ+XgAAAAAAAAABRwAAABwAAAAW617WVEqwP4D5Io9/gpw/AIClPm0AAAAAAAAAAUgAAAAcAAAAK9jfDCi3sD9AOl/k8U+gPwAApj5tAAAAAAAAAAFJAAAAHAAAAD3FYEP7I7E/gMBnCSD1oj8AAKc+dQAAAAAAAAABSgAAABwAAAA4qoYjcr+xP0B+NSbSA6U/AICoPnUAAAAAAAAAAUsAAAAcAAAAgIzj5nRqsj9AaFtPPvSnPwCAqj6FAAAAAAAAAAFMAAAAHAAAABBsd40DJbM/QFKBeKrkqj8AgKs+lAAAAAAAAAABTQAAABwAAACiSws0kt+zPwChxKVUIK4/AICrPpQAAAAAAAAAAU4AAAAcAAAANiuf2iCatD/AqZJrntOwPwAArT6UAAAAAAAAAAFPAAAAHAAAAH4N/J0jRbU/QLVRhrG8sj8AgK4+pAAAAAAAAAABUAAAABwAAAB08iF+muC1P6AOAp8lgLQ/AICvPqQAAAAAAAAAAVEAAAAcAAAAJNoQe4Vstj8gaLK3mUO2PwCArz6zAAAAAAAAAAFSAAAAHAAAAOzJWs7MybY/QMFi0A0HuD8AALI+swAAAAAAAAABUwAAABwAAABqvG0+iBe3P0AE5+KkWbk/AAC1PrMAAAAAAAAAAVQAAAAcAAAAnLFJy7dVtz+gq4j5efe6PwCAvT7TAAAAAAAAAAFVAAAAHAAAADCst5HPdLc/wKAbDrBvvD8AgMI+0wAAAAAAAAABVgAAABwAAAAwrLeRz3S3P6B/ghwJd70/AADGPtMAAAAAAAAAAVcAAAAcAAAAnLFJy7dVtz9AXukqYn6+PwCAyD7iAAAAAAAAAAFYAAAAHAAAAGq8bT6IF7c/AItBNxxgvz8AgMs+4gAAAAAAAAABWQAAABwAAADsyVrOzMm2P/A01KK6M8A/AADQPvIAAAAAAAAAAVoAAAAcAAAAJNoQe4Vstj+ACCUupQLBPwCA1T7yAAAAAAAAAAFbAAAAHAAAAHTyIX6a4LU/MI6Euy73wT8AgNw+AgEAAAAAAAABXAAAABwAAAAuEMW6lzW1P/AT5Ei468I/AIDkPgIBAAAAAAAAAV0AAAAcAAAAnjAxFAl7tD/A8kpXEfPDPwAA6j4RAQAAAAAAAAFeAAAAHAAAAApRnW16wLM/cHiq5JrnxD8AAO8+EQEAAAAAAAABXwAAABwAAADgdpsA1OayP0BXEfPz7sU/AADxPiEBAAAAAAAAAWAAAAAcAAAAtJyZky0Nsj8A3XCAfePGPwCA8j4hAQAAAAAAAAFhAAAAHAAAAIzClyaHM7E/sGLQDQfYxz8AAPg+MAEAAAAAAAABYgAAABwAAABg6JW54FmwP3CPKBrBucg/AID+PjABAAAAAAAAAWMAAAAcAAAAbBwomXQArz8QY3mlq4jJPwCAAj9AAQAAAAAAAAFkAAAAHAAAAEhdAExXi60/kN3Cr8ZEyj8AQAY/QAEAAAAAAAABZQAAABwAAAC6mEbFUTWsPxCm/bdC28o/AEAKP1ABAAAAAAAAAWYAAAAcAAAAYsloy3sdqz+QIEfCXZfLPwDADj9QAQAAAAAAAAFnAAAAHAAAADjvZl7VQ6o/EOmBytktzD8AwBA/UAEAAAAAAAABaAAAABwAAAA+CkF+XqipP3BYtVGGscw/AEASP28BAAAAAAAAAWkAAAAcAAAA2B+JZP8rqT/AvNJVxPzMPwDADD9vAQAAAAAAAAFqAAAAHAAAANgfiWT/K6k/4CDwWQJIzT8AAMQ+bwEAAAAAAAABawAAABwAAACWVdMwyLHvP2TGm+L7wew/AAA4PgAAAAAAAAAAAWwAAAAcAAAAQDU6rbmz7z8k8FkCSL3sPwAAfz4QAAAAAAAAAAFtAAAAHAAAAEA1Oq25s+8/JPBZAki97D8AAJA+EAAAAAAAAAABbgAAABwAAABANTqtubPvPyTwWQJIvew/AICQPhAAAAAAAAAAAW8AAAAcAAAAQDU6rbmz7z8k8FkCSL3sPwAAmD4QAAAAAAAAAAFwAAAAHAAAAEA1Oq25s+8/JPBZAki97D8AgJ0+IAAAAAAAAAABcQAAABwAAACWVdMwyLHvP5hD1kHgs+w/AICjPiAAAAAAAAAAAXIAAAAcAAAARJYFOOWt7z/QwBChxKXsPwCAqD4vAAAAAAAAAAFzAAAAHAAAAJ4XakYfpu8/fJHHP0GO7D8AAK0+LwAAAAAAAAABdAAAABwAAAD8+ZnfhJjvP6S1+h1Wbew/AACvPi8AAAAAAAAAAXUAAAAcAAAABB38fweH7z8MsG/cHlHsPwAAtT4/AAAAAAAAAAF2AAAAHAAAAGZg96OYc+8/ONSiujMw7D8AgL0+PwAAAAAAAAABdwAAABwAAAAexItLOF7vP+SkWVmwGOw/AADHPk4AAAAAAAAAAXgAAAAcAAAAgmhS+vRE7z8YIpS4lArsPwAA0j5OAAAAAAAAAAF5AAAAHAAAAJRNS7DOJ+8/1EtS2OAF7D8AANo+XgAAAAAAAAABegAAABwAAACokw/x0wTvP1z41ZhID+w/AIDiPl4AAAAAAAAAAXsAAAAcAAAAbHvRwyHY7j+sJx/6yybsPwAA6T5uAAAAAAAAAAF8AAAAHAAAADJjk5Zvq+4/iAPsG7dH7D8AgO8+bgAAAAAAAAABfQAAABwAAAD2SlVpvX7uP9gyNX06X+w/AID0Pn0AAAAAAAAAAX4AAAAcAAAAElOwvxlQ7j8sYn7evXbsPwAA+T6NAAAAAAAAAAF/AAAAHAAAAIZ7pJmEH+4/fJHHP0GO7D8AAPw+jQAAAAAAAAABgAAAABwAAACi5Mp6DOvtP0gUjeBcnOw/AID/Po0AAAAAAAAAAYEAAAAcAAAAwE3xW5S27T/QwBChxKXsPwCAAD+NAAAAAAAAAAGCAAAAHAAAAIyWfrkNhO0/WG2UYSyv7D8AQAE/nQAAAAAAAAABgwAAABwAAABQfkCMW1ftP9wZGCKUuOw/AMABP50AAAAAAAAAAYQAAAAcAAAAwEVp25os7T9kxpvi+8HsPwDAAT+sAAAAAAAAAAGFAAAAHAAAANSLLRygCe0/LElhgxfQ7D8AgAI/rAAAAAAAAAABhgAAABwAAAA6kb9ViOrsP7j15EN/2ew/AEADP7wAAAAAAAAAAYcAAAAcAAAA9lUfiFPP7D88omgE5+LsPwAAAz+8AAAAAAAAAAGIAAAAHAAAAKy5sy/zuew/yE7sxE7s7D8AgAI/2wAAAAAAAAABiQAAABwAAAC23BXQdajsP0z7b4W29ew/AAD4PtsAAAAAAAAAAYoAAAAcAAAAFL9Fadua7D/Yp/NFHv/sPwCA5z7bAAAAAAAAAAGLAAAAHAAAAMRgQ/sjkew/WFR3BoYI7T8AgLo+2wAAAAAAAAABjAAAABwAAAByoXUCQY3sP+QA+8btEe0/AACDPvoAAAAAAAAAAY0AAAAcAAAAwv93cPiW7D9orX6HVRvtPwAAHz76AAAAAAAAAAGOAAAAHAAAAEJIjExJju4/oNNQi+rO6D8AAGQ+AAAAAAAAAAABjwAAABwAAACSpo66AJjuP+Cpkmue0+g/AICcPg8AAAAAAAAAAZAAAAAcAAAAjkXDL9Wd7j8kgNRLUtjoPwAAsD4PAAAAAAAAAAGRAAAAHAAAAIzk96Spo+4/bFYWLAbd6D8AAK8+DwAAAAAAAAABkgAAABwAAADeo8WdjKfuPzTZ28wh6+g/AIC2Pg8AAAAAAAAAAZMAAAAcAAAAMmOTlm+r7j9EMuNN8f3oPwCAuD4fAAAAAAAAAAGUAAAAHAAAAC4CyAtEse4/zN5mDlkH6T8AgLo+HwAAAAAAAAABlQAAABwAAAAqofyAGLfuP1CL6s7AEOk/AIC6Pi8AAAAAAAAAAZYAAAAcAAAA0B+Yct6+7j9g5PFPkCPpPwAAuj4vAAAAAAAAAAGXAAAAHAAAAHieM2Skxu4/cD350F826T8AALo+LwAAAAAAAAABmAAAABwAAABw3JxOTdLuP8BsQjLjTek/AIC3Pj4AAAAAAAAAAZkAAAAcAAAAvNnTMdnh7j+M7wfT/lvpPwCAtD4+AAAAAAAAAAGaAAAAHAAAALK2cZFW8+4/VHLNcxpq6T8AALM+PgAAAAAAAAABmwAAABwAAABSc3ZtxQbvP2DL1PTpfOk/AACyPk4AAAAAAAAAAZwAAAAcAAAAQI59t+sj7z/80F82IZnpPwAAsz5OAAAAAAAAAAGdAAAAHAAAADCphAESQe8/FINuOMC+6T8AgLQ+XQAAAAAAAAABngAAABwAAADGo/LHKWDvP7zhAPvG7ek/AIC3Pl0AAAAAAAAAAZ8AAAAcAAAAYJ5gjkF/7z8kw1he6SrqPwAAuz5tAAAAAAAAAAGgAAAAHAAAAE65Z9hnnO8/3Hryob9s6j8AAL8+bQAAAAAAAAABoQAAABwAAABANTqtubPvP5AyjOWVruo/AADEPn0AAAAAAAAAAaIAAAAcAAAA4PE+iSjH7z+4PaJoBOfqPwCAxj6MAAAAAAAAAAGjAAAAHAAAAIIPD/DC1O8/oHJ2C78a6z8AgMg+jAAAAAAAAAABpAAAABwAAAB8TXjaa+DvP0TRCM7FSes/AIDJPowAAAAAAAAAAaUAAAAcAAAAIswTzDHo7z/oL5uQzHjrPwAAyz6cAAAAAAAAAAGmAAAAHAAAAMyrekgj6u8/FDuxEzux6z8AgMo+nAAAAAAAAAABpwAAABwAAAAizBPMMejvP/hvhbb15Os/AADKPqwAAAAAAAAAAagAAAAcAAAAfE142mvg7z+sJx/6yybsPwAAzD6sAAAAAAAAAAGpAAAAHAAAANgvqHPR0u8/ZN+4PaJo7D8AAM8+uwAAAAAAAAABqgAAABwAAAA6c6OXYr/vP1htlGEsr+w/AADVPrsAAAAAAAAAAasAAAAcAAAAnhdqRh+m7z+Q0bFlavrsPwCA3T7LAAAAAAAAAAGsAAAAHAAAAAS8MPXbjO8/mLiUCsRT7T8AgOQ+ywAAAAAAAAABrQAAABwAAAAUoSmrtW/vPxDz8+61o+0/AIDsPtoAAAAAAAAAAa4AAAAcAAAAJoYiYY9S7z9MVxHz8+7tPwCA9D7aAAAAAAAAAAGvAAAAHAAAAOBKgpNaN+8/AA+rNsow7j8AgP0+6gAAAAAAAAABsAAAABwAAACaD+LFJRzvP2zwAprsbe4/AEAAP+oAAAAAAAAAAbEAAAAcAAAAVtRB+PAA7z+c+xgdW6buPwDAAD/6AAAAAAAAAAGyAAAAHAAAALh4CKet5+4/CN1wgH3j7j8AAAE/+gAAAAAAAAABswAAABwAAADG/DXSW9DuP6w7A0OEEu8/AIABPwkBAAAAAAAAAbQAAAAcAAAAJkAx9uy87j+QcNflPkbvPwAA/j4JAQAAAAAAAAG1AAAAHAAAANxC+hJhre4/NM9pqEV17z8AgPc+CQEAAAAAAAABtgAAABwAAADiBJEouKHuPxCrNsowlu8/AIDFPikBAAAAAAAAAbcAAAAcAAAAjkXDL9Wd7j9wM4esg8DvPwAAWj4pAQAAAAAAAAG4AAAAHAAAAOIEkSi4oe4/pLDBC2iy7z8AALg9KQEAAAAAAA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07879|recordEnd=126321|recordLength=569332|start=107879|end=126321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CMlAAAAAAAABff///8MQWN0aW9uVHlwZVYxAQAAAAd2YWx1ZV9fAAgCAAAAAAAAAAEFAAAABAAAAAkKAAAACQsAAADcJgAAAAAAAAH0////9////wAAAAABBgAAAAQAAAAJDQAAAAkOAAAAQzA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B0AAAAdAAAAAQoAAAAHAAAA/wAAAAAAAAAAAAAIQAAAAe7////w////AQAAAAAAAAAAAAhAAQsAAAAIAAAACRMAAAArAAAAKwAAAAENAAAABwAAAP8AAAAAAAAAAAAACEAAAAHs////8P///wEAAAAAAAAAAAAIQAEOAAAACAAAAAkVAAAAVQAAAFUAAAAHEQAAAAABAAAAIAAAAAQKSW5rUG9pbnRWMQIAAAAJFgAAAAkXAAAACRgAAAAJGQAAAAkaAAAACRsAAAAJHAAAAAkdAAAACR4AAAAJHwAAAAkgAAAACSEAAAAJIgAAAAkjAAAACSQAAAAJJQAAAAkmAAAACScAAAAJKAAAAAkpAAAACSoAAAAJKwAAAAksAAAACS0AAAAJLgAAAAkvAAAACTAAAAAJMQAAAAkyAAAADQMHEwAAAAABAAAAQAAAAAQKSW5rUG9pbnRWMQ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0VBxUAAAAAAQAAAIAAAAAECklua1BvaW50VjEC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NKwUWAAAACklua1BvaW50VjEEAAAAAVgBWQ5QcmVzc3VyZUZhY3RvcglUaW1lU3RhbXAAAAAABgYLEAIAAABwggheB2bvP1gtAvyxOe4/AACCPgAAAAAAAAAAARcAAAAWAAAAmNBL7YJr7z8Qii3XyjbuPwAAsj4PAAAAAAAAAAEYAAAAFgAAADKoZjGmdO8/wuZYsuMz7j8AAMg+DwAAAAAAAAABGQAAABYAAADAHo98/nDvPxCKLdfKNu4/AADKPg8AAAAAAAAAARoAAAAWAAAACFojoipv7z8Qii3XyjbuPwCA1T4PAAAAAAAAAAEbAAAAFgAAAFCVt8dWbe8/wuZYsuMz7j8AgNo+HwAAAAAAAAABHAAAABYAAADgC+ASr2nvPzKgr2gVLu4/AADePh8AAAAAAAAAAR0AAAAWAAAASDTFzotg7z/q/NpDLivuPwCA4j4vAAAAAAAAAAEeAAAAFgAAAEDT0tXAU+8/nFkGH0co7j8AAOk+LwAAAAAAAAABHwAAABYAAAAQJJ1NekHvP5xZBh9HKO4/AADsPj4AAAAAAAAAASAAAAAWAAAAuCYkNrgp7z/q/NpDLivuPwCA8D4+AAAAAAAAAAEhAAAAFgAAABGNJAD/Bu8/EIot18o27j8AAPc+PgAAAAAAAAABIgAAABYAAABfkjLRetfuPzQXgGpnQu4/AAD6Pk4AAAAAAAAAASMAAAAWAAAAQA5p7U6k7j80F4BqZ0LuPwCA/D5OAAAAAAAAAAEkAAAAFgAAAEB38J/Tae4/otDWIJk87j8AgP0+TgAAAAAAAAABJQAAABYAAADOVqCdsCvuP+r82kMuK+4/AID9Pl0AAAAAAAAAASYAAAAWAAAAXTZQm43t7T8sKd9mwxnuPwAA/z5tAAAAAAAAAAEnAAAAFgAAAF2f100Ss+0/kmtlG6P/7T8AwAA/bQAAAAAAAAABKAAAABYAAADNkTa1PnztP9iXaT447u0/AAACP20AAAAAAAAAASkAAAAWAAAAZNLYq+ZK7T8gxG1hzdztPwBAAz9xAAAAAAAAAAEqAAAAFgAAAG2cUlc2He0/zqnIOpTF7T8AwAU/cQAAAAAAAAABKwAAABYAAADk76O3LfPsP/C/SszevO0/AMAJP4AAAAAAAAAAASwAAAAWAAAAXUP1FyXJ7D8U1sxdKbTtPwBACz+AAAAAAAAAAAEtAAAAFgAAAEQgHi3Eouw/FNbMXSm07T8AwAs/kAAAAAAAAAABLgAAABYAAABUS4rR3oHsPxTWzF0ptO0/AAAHP5AAAAAAAAAAAS8AAAAWAAAAi8Q5BXVm7D9eeaGCELftPwCA/z6gAAAAAAAAAAEwAAAAFgAAAKJQmKJaUuw/8L9KzN687T8AgNo+oAAAAAAAAAABMQAAABYAAAAsZs7050HsPzhjH/HFv+0/AACtPq8AAAAAAAAAATIAAAAWAAAAIwXc+xw17D/Oqcg6lMXtPwAAYz6vAAAAAAAAAAEzAAAAFgAAAFaax4o0kO4/AKQoYPo07D8AACw+AAAAAAAAAAABNAAAABYAAAA4rXb0g5fuPx5D2u/yF+w/AABuPg8AAAAAAAAAATUAAAAWAAAApzZOqSub7j9o5q4U2hrsPwAAhj4PAAAAAAAAAAE2AAAAFgAAAM+EkTinoO4/aOauFNoa7D8AgJE+DwAAAAAAAAABNwAAABYAAABADmntTqTuP7CJgznBHew/AACpPg8AAAAAAAAAATgAAAAWAAAAZ1ysfMqp7j+wiYM5wR3sPwCAtj4PAAAAAAAAAAE5AAAAFgAAAEZvW+YZse4/kHMBqHYm7D8AgME+DwAAAAAAAAABOgAAABYAAADgRnYqPbruP25dfxYsL+w/AIDAPg8AAAAAAAAAATsAAAAWAAAALuP8SDTF7j9y1E8YfkPsPwAAuj4vAAAAAAAAAAE8AAAAFgAAAPAIWxzT0+4/eEsgGtBX7D8AgLY+LwAAAAAAAAABPQAAABYAAAAfuJCkGebuPw4JmmXwcew/AACxPi8AAAAAAAAAAT4AAAAWAAAABywyBzT67j86Db363pHsPwAArT4vAAAAAAAAAAE/AAAAFgAAAF8pqx72Ee8/aBHgj82x7D8AgKc+LwAAAAAAAAABQAAAABYAAACYOdOfBzHvP5IVAyW80ew/AACiPj4AAAAAAAAAAUEAAAAWAAAAGIWPRkVO7z9UYM8DeffsPwAApj4+AAAAAAAAAAFCAAAAFgAAAFCVt8dWbe8/pPFELAQj7T8AgK4+TgAAAAAAAAABQwAAABYAAADQ4HNulIrvPxyZPObZRe0/AIC6Pk4AAAAAAAAAAUQAAAAWAAAA4KJYYCqk7z8mh93pfW7tPwAAyD5eAAAAAAAAAAFFAAAAFgAAAIDbZZ0Yuu8/5tGpyDqU7T8AANQ+XgAAAAAAAAABRgAAABYAAACyipslX8zvPxhNnV97yO0/AIDfPm0AAAAAAAAAAUcAAAAWAAAAcLD5+P3a7z9KyJD2u/ztPwAA5z5tAAAAAAAAAAFIAAAAFgAAAAqIFD0h5O8/WC0C/LE57j8AgOw+fQAAAAAAAAABSQAAABYAAAAy1lfMnOnvP9RLyrfZcO4/AIDtPn0AAAAAAAAAAUoAAAAWAAAA6prDpnDr7z9ygBQFTJ/uPwAA7j6MAAAAAAAAAAFLAAAAFgAAAHoR7PHI5+8/DrVeUr7N7j8AAO0+jAAAAAAAAAABTAAAABYAAAAodWXT0dzvP87/KjF78+4/AADrPpwAAAAAAAAAAU0AAAAWAAAA0nfsuw/F7z8eGtBXtArvPwCA7D6cAAAAAAAAAAFOAAAAFgAAAAjxm++lqe8/bjR1fu0h7z8AgPA+rAAAAAAAAAABTwAAABYAAADQ4HNulIrvP0oe8+yiKu8/AID1PqwAAAAAAAAAAVAAAAAWAAAAKEd0ONtn7z/eZJw2cTDvPwCA/D67AAAAAAAAAAFRAAAAFgAAABAknU16Qe8/JghxW1gz7z8AgAE/uwAAAAAAAAABUgAAABYAAAD4AMZiGRvvPyYIcVtYM+8/AMAEP9AAAAAAAAAAAVMAAAAWAAAAuY+r6Dzv7j9uq0WAPzbvPwDABj/QAAAAAAAAAAFUAAAAFgAAAOanaCMIx+4/uk4apSY57z8AwAg/4AAAAAAAAAABVQAAABYAAABADmntTqTuP+LbbDjDRO8/AAAKP+AAAAAAAAAAAVYAAAAWAAAAv8KsRhGH7j/mUj06FVnvPwDACz/vAAAAAAAAAAFXAAAAFgAAAPc7XHqna+4/6skNPGdt7z8AAAw/7wAAAAAAAAABWAAAABYAAAAPyLoXjVfuPzrksmKghO8/AAAMP+8AAAAAAAAAAVkAAAAWAAAAmN3waRpH7j+K/leJ2ZvvPwDABD//AAAAAAAAAAFaAAAAFgAAAEZBaksjPO4/IrzR1Pm17z8AgPQ+/wAAAAAAAAABWwAAABYAAABnLrvh0zTuP9qPzbFkx+8/AIC/Ph4BAAAAAAAAAVwAAAAWAAAAr2lPBwAz7j9KwPRp6NXvPwAAUD4eAQAAAAAAAAFdAAAAFgAAAI58/nBPOu4/mmPJjs/Y7z8AALA9HgEAAAAAAAABXgAAABYAAABUe23OJ7bBP8BXtAoXq6s/AADwPQAAAAAAAAAAAV8AAAAWAAAA1C+xJ+qYwT8AFYS4LaypPwAAJj4QAAAAAAAAAAFgAAAAFgAAAPUcAr6akcE/IHel0NYgqT8AADw+EAAAAAAAAAABYQAAABYAAAAUClNUS4rBP+AGnrO226c/AABVPhAAAAAAAAAAAWIAAAAWAAAAFApTVEuKwT+gnQkZ0n6nPwAAgj4fAAAAAAAAAAFjAAAAFgAAABQKU1RLisE/YDR1fu0hpz8AgJM+HwAAAAAAAAABZAAAABYAAAAUClNUS4rBP4CWlpaWlqY/AICjPi8AAAAAAAAAAWUAAAAWAAAAFApTVEuKwT+g+LeuPwumPwCAqT4vAAAAAAAAAAFmAAAAFgAAABQKU1RLisE/4FrZxuh/pT8AgKs+PwAAAAAAAAABZwAAABYAAAA096Pq+4LBP2CIsJEfxqQ/AACsPj8AAAAAAAAAAWgAAAAWAAAAE3PaBtBPwT9AgT0P5N2jPwCApz5OAAAAAAAAAAFpAAAAFgAAAPLuECOkHME/IHNXCm0Noj8AAKI+TgAAAAAAAAABagAAABYAAAA0MjoCitPAPwBlcQX2PKA/AICgPk4AAAAAAAAAAWsAAAAWAAAA8imnOjJtwD8AclkxUMKbPwAAoT5eAAAAAAAAAAFsAAAAFgAAAGKsr5g5078/wLA7vc+tlj8AAKA+XgAAAAAAAAABbQAAABYAAABiuVQV0a6+P4DvHUlPmZE/AACfPm0AAAAAAAAAAW4AAAAWAAAAngkjcU5BvT+AXACqnQmJPwCAnj5tAAAAAAAAAAFvAAAAFgAAANpZ8czL07s/ACRolsHHgT8AAJ8+bQAAAAAAAAABcAAAABYAAABchGFVqle6PwAgQ9rv8nc/AICePn0AAAAAAAAAAXEAAAAWAAAA2K7R3YjbuD8AMk6bOJhzPwAAnT6NAAAAAAAAAAFyAAAAFgAAABT/nzkGbrc/ANefBcsLdT8AgJw+jQAAAAAAAAABcwAAABYAAAAUdcxoIg+2PwC0iYM5wX0/AACdPo0AAAAAAAAAAXQAAAAWAAAAUMWaxJ+htD8Aitd01E+IPwCAnD6cAAAAAAAAAAF1AAAAFgAAAFDSP0E3fbM/gJRvs+EMkz8AAJw+nAAAAAAAAAABdgAAABYAAABM3+S9zliyP4BEgmYZfJw/AICWPqwAAAAAAAAAAXcAAAAWAAAATIMCiOFusT9AgT0P5N2jPwCAjz6sAAAAAAAAAAF4AAAAFgAAAIiYOszQsLA/wFBBiNvCqj8AgIg+vAAAAAAAAAABeQAAABYAAABK+S63/Q+wP1CqR6ci67A/AACDPrwAAAAAAAAAAXoAAAAWAAAAjZZ7OA42rz/g4LjXSaO0PwAAgT7LAAAAAAAAAAF7AAAAFgAAAA3v3FvjLq4/0IC+olW4uD8AAIE+ywAAAAAAAAABfAAAABYAAACL3rbMM2KtPyCk/S5/Qb0/AICAPtsAAAAAAAAAAX0AAAAWAAAAjxlN5MGyrD+IJTs+Yx/BPwAAfj7bAAAAAAAAAAF+AAAAFgAAAAmgn6KNIKw/iPwwpiQSxD8AgIA+6gAAAAAAAAABfwAAABYAAACHj3kT3lOrPyAIcVtYM8c/AICEPuoAAAAAAAAAAYAAAAAWAAAAhTOX3fBpqj9Ql+rRqcjKPwCAhj76AAAAAAAAAAGBAAAAFgAAAIXXtKcDgKk/wEAJbzR1zj8AgIc++gAAAAAAAAABggAAABYAAACD5Fkkm1uoP4SuajwRC9E/AACJPgoBAAAAAAAAAYMAAAAWAAAABaZC+vQZpz8sJ7iDDpDSPwCAiz4KAQAAAAAAAAGEAAAAFgAAAH/QsoLTnaU/XPgNETby0z8AgJM+GQEAAAAAAAABhQAAABYAAAABzTFwu6yjP6hoFS5WN9U/AACfPhkBAAAAAAAAAYYAAAAWAAAA+330tmWeoT+svnckPWXWPwAAoT4ZAQAAAAAAAAGHAAAAFgAAAOr05kibWp8/DOCPzbFk1z8AAJ8+OQEAAAAAAAABiAAAABYAAADqkQLufY6aP6g/C5YXKtg/AACbPjkBAAAAAAAAAYkAAAAWAAAA5FwPLlc3lj8YJJPHPLvYPwCAlj45AQAAAAAAAAGKAAAAFgAAANy+lLurGpI/OO510ig12T8AAJc+OQEAAAAAAAABiwAAABYAAACcbyUt93CMP7SDDpCigNk/AICaPkgBAAAAAAAAAYwAAAAWAAAAnI8Sfo0hhT9QuFjdFK/ZPwCAnj5IAQAAAAAAAAGNAAAAFgAAABAXxAkieH0/NBmnTRzM2T8AAKQ+WAEAAAAAAAABjgAAABYAAAAgf+zu3VR0PzQZp00czNk/AACsPlgBAAAAAAAAAY8AAAAWAAAA6A5jFymtcD+g0v0DTsbZPwAAtj5nAQAAAAAAAAGQAAAAFgAAAOiF7hMON2g/fEWrcLG62T8AALs+ZwEAAAAAAAABkQAAABYAAAAYFmU8WY9kP8Bxr5NGqdk/AAC9PncBAAAAAAAAAZIAAAAWAAAAAM4pqDNjZj8sKwZKeKPZPwCAvD53AQAAAAAAAAGTAAAAFgAAACj2d+vC3ms/wHGvk0ap2T8AALw+hwEAAAAAAAABlAAAABYAAAAAIwq58GpzPxR69b0j6dk/AAC7PocBAAAAAAAAAZUAAAAWAAAACKc6Mm3QeT8sVjfFazraPwAAuT6WAQAAAAAAAAGWAAAAFgAAAJzxlwviBIE/APQVrcLF2j8AgLg+lgEAAAAAAAABlwAAABYAAACgYSHjlqyEP1Q57E7vc9s/AAC5PqYBAAAAAAAAAZgAAAAWAAAAqKO5H1Xfhz9Asww+jlDcPwCAuz6mAQAAAAAAAAGZAAAAFgAAAKSJbyYmKIo/oNQk5wJQ3T8AAMA+tgEAAAAAAAABmgAAABYAAACcbyUt93CMP+RWiwB/bN4/AIDEPrYBAAAAAAAAAZsAAAAWAAAAqPn4/drPjT/EDTxnbbffPwAAyj7FAQAAAAAAAAGcAAAAFgAAAKj5+P3az40/VGL25i2B4D8AgNY+xQEAAAAAAAABnQAAABYAAACo+fj92s+NPzbuddIoNeE/AADmPtUBAAAAAAAAAZ4AAAAWAAAAmJ0WyO3ljD+swJ4H8u7hPwCA8T7VAQAAAAAAAAGfAAAAFgAAAJidFsjt5Yw/AH1Fq3Cx4j8AgPs+5AEAAAAAAAABoAAAABYAAACYnRbI7eWMP1awvFBBiOM/AAAAP+QBAAAAAAAAAaEAAAAWAAAArMsHY+RajT+y4zP2EV/kPwDAAD/0AQAAAAAAAAGiAAAAFgAAAKixvWm1o48/dNABUhQw5T8AQAA/9AEAAAAAAAABowAAABYAAADaBtBP0UaQP8wDeffkBuY/AAAAP/QBAAAAAAAAAaQAAAAWAAAA3GKyhb4wkT/+qZ0JGdLmPwCAAD8EAgAAAAAAAAGlAAAAFgAAANy+lLurGpI/VGZErZeU5z8AQAE/BAIAAAAAAAABpgAAABYAAADg3+DZCrSTPzLyw5iSSOg/AEACPxMCAAAAAAAAAacAAAAWAAAA4JelReWHlT+EN5o6v/boPwDAAz8TAgAAAAAAAAGoAAAAFgAAAOQHLx2aL5k/YExJJGiW6T8AAAU/IwIAAAAAAAABqQAAABYAAADm05oqPMGdPzxh+A0RNuo/AMAGPyMCAAAAAAAAAaoAAAAWAAAAesmwXaO7oT/ucYRiy7XqPwBABj9CAgAAAAAAAAGrAAAAFgAAAP3tfY4aRqU/wJiSSNAs6z8AwAU/QgIAAAAAAAABrAAAABYAAACJnB6QdS+qP9rrpFFqkus/AIADP0ICAAAAAAAAAa0AAAAWAAAAkVvlIIDlrz9+DpCigOnrPwAAAT9CAgAAAAAAAAGuAAAAFgAAAEw7x/O7QrM/2BbWzF0p7D8AgPg+UgIAAAAAAAABrwAAABYAAACU7nmqVqG2P8Du9D63Wuw/AADvPlICAAAAAAAAAbAAAAAWAAAA2nM7xvqKuT8SgGpnQobsPwCA4j5hAgAAAAAAAAGxAAAAFgAAAFzTng4AZrw/0so2Rv+r7D8AgNY+YQIAAAAAAAABsgAAABYAAADgBBG8Dsy+P2yIsJEfxuw/AACZPpACAAAAAAAACw=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26321|recordEnd=137531|recordLength=569332|start=126321|end=137531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977</Words>
  <Application>Microsoft Office PowerPoint</Application>
  <PresentationFormat>Custom</PresentationFormat>
  <Paragraphs>181</Paragraphs>
  <Slides>31</Slides>
  <Notes>5</Notes>
  <HiddenSlides>0</HiddenSlides>
  <MMClips>31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Courier New</vt:lpstr>
      <vt:lpstr>Gill Sans</vt:lpstr>
      <vt:lpstr>Helvetica</vt:lpstr>
      <vt:lpstr>Helvetica Neue</vt:lpstr>
      <vt:lpstr>Helvetica Neue Light</vt:lpstr>
      <vt:lpstr>Helvetica Neue UltraLight</vt:lpstr>
      <vt:lpstr>Lucida Grande</vt:lpstr>
      <vt:lpstr>Verdana</vt:lpstr>
      <vt:lpstr>Wingdings</vt:lpstr>
      <vt:lpstr>ModernPortfolio</vt:lpstr>
      <vt:lpstr>Dependency Inversion Principle (DIP)</vt:lpstr>
      <vt:lpstr>SOLID Class Design Principles</vt:lpstr>
      <vt:lpstr>PowerPoint Presentation</vt:lpstr>
      <vt:lpstr>PowerPoint Presentation</vt:lpstr>
      <vt:lpstr>Dependency Inversion Principle (DIP) – Basic Idea</vt:lpstr>
      <vt:lpstr>Dependency Inversion Principle (DIP) – Basic Idea</vt:lpstr>
      <vt:lpstr>Dependency Inversion Principle (DIP) – Basic Idea</vt:lpstr>
      <vt:lpstr>Dependency Inversion Principle (DIP) – Basic Idea</vt:lpstr>
      <vt:lpstr>Dependency Inversion Principle (DIP) – Basic Idea</vt:lpstr>
      <vt:lpstr>Dependency Inversion Principle (DIP) – Basic Idea</vt:lpstr>
      <vt:lpstr>Dependency Inversion Principle (DIP) – Basic Idea</vt:lpstr>
      <vt:lpstr>Two Layering Approaches  Naïve and Inverted </vt:lpstr>
      <vt:lpstr>DIP – Naïve Layering</vt:lpstr>
      <vt:lpstr>DIP – Inverted Layering (more appropriate!)</vt:lpstr>
      <vt:lpstr>DIP – Inverted Layering (more appropriate!)</vt:lpstr>
      <vt:lpstr>DIP – Inverted Layering (more appropriate!)</vt:lpstr>
      <vt:lpstr>DIP – Inverted Layering (more appropriate!)</vt:lpstr>
      <vt:lpstr>PowerPoint Presentation</vt:lpstr>
      <vt:lpstr>A Simple Example (that violates DIP)</vt:lpstr>
      <vt:lpstr>A Simple Example (that violates DIP)</vt:lpstr>
      <vt:lpstr>A Simple Example (that violates DIP)</vt:lpstr>
      <vt:lpstr>A Simple Example (that violates DIP)</vt:lpstr>
      <vt:lpstr>A Simple Example (that violates DIP)</vt:lpstr>
      <vt:lpstr>A Simple Example (that violates DIP)</vt:lpstr>
      <vt:lpstr>Let’s now invert this dependency on  Lamp and see what happens!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</dc:title>
  <dc:creator>Siobhan Drohan</dc:creator>
  <cp:lastModifiedBy>Siobhan Drohan</cp:lastModifiedBy>
  <cp:revision>142</cp:revision>
  <dcterms:modified xsi:type="dcterms:W3CDTF">2017-11-23T09:48:42Z</dcterms:modified>
</cp:coreProperties>
</file>